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TT Norms" charset="1" panose="02000503030000020003"/>
      <p:regular r:id="rId7"/>
    </p:embeddedFont>
    <p:embeddedFont>
      <p:font typeface="TT Norms Light" charset="1" panose="0200050302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7560000" cy="10692000"/>
            <a:chOff x="0" y="0"/>
            <a:chExt cx="6600499" cy="93349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6350" y="6350"/>
              <a:ext cx="6587799" cy="9322291"/>
            </a:xfrm>
            <a:custGeom>
              <a:avLst/>
              <a:gdLst/>
              <a:ahLst/>
              <a:cxnLst/>
              <a:rect r="r" b="b" t="t" l="l"/>
              <a:pathLst>
                <a:path h="9322291" w="6587799">
                  <a:moveTo>
                    <a:pt x="0" y="0"/>
                  </a:moveTo>
                  <a:lnTo>
                    <a:pt x="6587799" y="0"/>
                  </a:lnTo>
                  <a:lnTo>
                    <a:pt x="6587799" y="9322291"/>
                  </a:lnTo>
                  <a:lnTo>
                    <a:pt x="0" y="9322291"/>
                  </a:lnTo>
                  <a:close/>
                </a:path>
              </a:pathLst>
            </a:custGeom>
            <a:solidFill>
              <a:srgbClr val="FFC2C7">
                <a:alpha val="42745"/>
              </a:srgbClr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600499" cy="9334991"/>
            </a:xfrm>
            <a:custGeom>
              <a:avLst/>
              <a:gdLst/>
              <a:ahLst/>
              <a:cxnLst/>
              <a:rect r="r" b="b" t="t" l="l"/>
              <a:pathLst>
                <a:path h="9334991" w="6600499">
                  <a:moveTo>
                    <a:pt x="6350" y="9334991"/>
                  </a:moveTo>
                  <a:lnTo>
                    <a:pt x="0" y="9334991"/>
                  </a:lnTo>
                  <a:lnTo>
                    <a:pt x="0" y="0"/>
                  </a:lnTo>
                  <a:lnTo>
                    <a:pt x="6600499" y="0"/>
                  </a:lnTo>
                  <a:lnTo>
                    <a:pt x="6600499" y="9334991"/>
                  </a:lnTo>
                  <a:lnTo>
                    <a:pt x="6350" y="9334991"/>
                  </a:lnTo>
                  <a:close/>
                  <a:moveTo>
                    <a:pt x="12700" y="12700"/>
                  </a:moveTo>
                  <a:lnTo>
                    <a:pt x="12700" y="9322291"/>
                  </a:lnTo>
                  <a:lnTo>
                    <a:pt x="6587799" y="9322291"/>
                  </a:lnTo>
                  <a:lnTo>
                    <a:pt x="6587799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rgbClr val="FBBBB9">
                <a:alpha val="42745"/>
              </a:srgbClr>
            </a:solid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139700" y="140970"/>
              <a:ext cx="6319829" cy="9054321"/>
            </a:xfrm>
            <a:custGeom>
              <a:avLst/>
              <a:gdLst/>
              <a:ahLst/>
              <a:cxnLst/>
              <a:rect r="r" b="b" t="t" l="l"/>
              <a:pathLst>
                <a:path h="9054321" w="6319829">
                  <a:moveTo>
                    <a:pt x="0" y="0"/>
                  </a:moveTo>
                  <a:lnTo>
                    <a:pt x="6319829" y="0"/>
                  </a:lnTo>
                  <a:lnTo>
                    <a:pt x="6319829" y="9054321"/>
                  </a:lnTo>
                  <a:lnTo>
                    <a:pt x="0" y="9054321"/>
                  </a:lnTo>
                  <a:close/>
                </a:path>
              </a:pathLst>
            </a:custGeom>
            <a:solidFill>
              <a:srgbClr val="FFF6EA">
                <a:alpha val="42745"/>
              </a:srgbClr>
            </a:solidFill>
          </p:spPr>
        </p:sp>
      </p:grpSp>
      <p:sp>
        <p:nvSpPr>
          <p:cNvPr name="TextBox 6" id="6"/>
          <p:cNvSpPr txBox="true"/>
          <p:nvPr/>
        </p:nvSpPr>
        <p:spPr>
          <a:xfrm rot="0">
            <a:off x="624351" y="1523273"/>
            <a:ext cx="1199236" cy="1646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410"/>
              </a:lnSpc>
              <a:spcBef>
                <a:spcPct val="0"/>
              </a:spcBef>
            </a:pPr>
            <a:r>
              <a:rPr lang="en-US" sz="1068" spc="200">
                <a:solidFill>
                  <a:srgbClr val="333333"/>
                </a:solidFill>
                <a:latin typeface="TT Norms"/>
                <a:ea typeface="TT Norms"/>
                <a:cs typeface="TT Norms"/>
                <a:sym typeface="TT Norms"/>
              </a:rPr>
              <a:t>DATE: </a:t>
            </a:r>
          </a:p>
        </p:txBody>
      </p:sp>
      <p:sp>
        <p:nvSpPr>
          <p:cNvPr name="AutoShape 7" id="7"/>
          <p:cNvSpPr/>
          <p:nvPr/>
        </p:nvSpPr>
        <p:spPr>
          <a:xfrm>
            <a:off x="1166323" y="1644002"/>
            <a:ext cx="1536450" cy="4763"/>
          </a:xfrm>
          <a:prstGeom prst="line">
            <a:avLst/>
          </a:prstGeom>
          <a:ln cap="rnd" w="9525">
            <a:solidFill>
              <a:srgbClr val="B2ADA8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" id="8"/>
          <p:cNvSpPr txBox="true"/>
          <p:nvPr/>
        </p:nvSpPr>
        <p:spPr>
          <a:xfrm rot="0">
            <a:off x="624351" y="539935"/>
            <a:ext cx="3315012" cy="795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592"/>
              </a:lnSpc>
            </a:pPr>
            <a:r>
              <a:rPr lang="en-US" sz="4709" spc="-103">
                <a:solidFill>
                  <a:srgbClr val="333333"/>
                </a:solidFill>
                <a:latin typeface="TT Norms Light"/>
                <a:ea typeface="TT Norms Light"/>
                <a:cs typeface="TT Norms Light"/>
                <a:sym typeface="TT Norms Light"/>
              </a:rPr>
              <a:t>TIMETABLE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4761535" y="1118022"/>
            <a:ext cx="186710" cy="189465"/>
          </a:xfrm>
          <a:custGeom>
            <a:avLst/>
            <a:gdLst/>
            <a:ahLst/>
            <a:cxnLst/>
            <a:rect r="r" b="b" t="t" l="l"/>
            <a:pathLst>
              <a:path h="189465" w="186710">
                <a:moveTo>
                  <a:pt x="0" y="0"/>
                </a:moveTo>
                <a:lnTo>
                  <a:pt x="186710" y="0"/>
                </a:lnTo>
                <a:lnTo>
                  <a:pt x="186710" y="189465"/>
                </a:lnTo>
                <a:lnTo>
                  <a:pt x="0" y="18946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494451" y="510716"/>
            <a:ext cx="113273" cy="114944"/>
          </a:xfrm>
          <a:custGeom>
            <a:avLst/>
            <a:gdLst/>
            <a:ahLst/>
            <a:cxnLst/>
            <a:rect r="r" b="b" t="t" l="l"/>
            <a:pathLst>
              <a:path h="114944" w="113273">
                <a:moveTo>
                  <a:pt x="0" y="0"/>
                </a:moveTo>
                <a:lnTo>
                  <a:pt x="113273" y="0"/>
                </a:lnTo>
                <a:lnTo>
                  <a:pt x="113273" y="114944"/>
                </a:lnTo>
                <a:lnTo>
                  <a:pt x="0" y="11494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aphicFrame>
        <p:nvGraphicFramePr>
          <p:cNvPr name="Table 11" id="11"/>
          <p:cNvGraphicFramePr>
            <a:graphicFrameLocks noGrp="true"/>
          </p:cNvGraphicFramePr>
          <p:nvPr/>
        </p:nvGraphicFramePr>
        <p:xfrm>
          <a:off x="624351" y="1894843"/>
          <a:ext cx="5934240" cy="8073010"/>
        </p:xfrm>
        <a:graphic>
          <a:graphicData uri="http://schemas.openxmlformats.org/drawingml/2006/table">
            <a:tbl>
              <a:tblPr/>
              <a:tblGrid>
                <a:gridCol w="700946"/>
                <a:gridCol w="1046659"/>
                <a:gridCol w="1046659"/>
                <a:gridCol w="1046659"/>
                <a:gridCol w="1046659"/>
                <a:gridCol w="1046659"/>
              </a:tblGrid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spc="117">
                          <a:solidFill>
                            <a:srgbClr val="000001"/>
                          </a:solidFill>
                          <a:latin typeface="TT Norms"/>
                          <a:ea typeface="TT Norms"/>
                          <a:cs typeface="TT Norms"/>
                          <a:sym typeface="TT Norms"/>
                        </a:rPr>
                        <a:t>TIME</a:t>
                      </a:r>
                      <a:endParaRPr lang="en-US" sz="1100"/>
                    </a:p>
                  </a:txBody>
                  <a:tcPr marL="0" marR="0" marT="0" marB="0" anchor="b">
                    <a:lnL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spc="117">
                          <a:solidFill>
                            <a:srgbClr val="000001"/>
                          </a:solidFill>
                          <a:latin typeface="TT Norms"/>
                          <a:ea typeface="TT Norms"/>
                          <a:cs typeface="TT Norms"/>
                          <a:sym typeface="TT Norms"/>
                        </a:rPr>
                        <a:t>MONDAY</a:t>
                      </a:r>
                      <a:endParaRPr lang="en-US" sz="1100"/>
                    </a:p>
                  </a:txBody>
                  <a:tcPr marL="0" marR="0" marT="0" marB="0" anchor="b">
                    <a:lnL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spc="117">
                          <a:solidFill>
                            <a:srgbClr val="000001"/>
                          </a:solidFill>
                          <a:latin typeface="TT Norms"/>
                          <a:ea typeface="TT Norms"/>
                          <a:cs typeface="TT Norms"/>
                          <a:sym typeface="TT Norms"/>
                        </a:rPr>
                        <a:t>TUESDAY</a:t>
                      </a:r>
                      <a:endParaRPr lang="en-US" sz="1100"/>
                    </a:p>
                  </a:txBody>
                  <a:tcPr marL="0" marR="0" marT="0" marB="0" anchor="b">
                    <a:lnL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spc="117">
                          <a:solidFill>
                            <a:srgbClr val="000001"/>
                          </a:solidFill>
                          <a:latin typeface="TT Norms"/>
                          <a:ea typeface="TT Norms"/>
                          <a:cs typeface="TT Norms"/>
                          <a:sym typeface="TT Norms"/>
                        </a:rPr>
                        <a:t>WEDNESDAY</a:t>
                      </a:r>
                      <a:endParaRPr lang="en-US" sz="1100"/>
                    </a:p>
                  </a:txBody>
                  <a:tcPr marL="0" marR="0" marT="0" marB="0" anchor="b">
                    <a:lnL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spc="117">
                          <a:solidFill>
                            <a:srgbClr val="000001"/>
                          </a:solidFill>
                          <a:latin typeface="TT Norms"/>
                          <a:ea typeface="TT Norms"/>
                          <a:cs typeface="TT Norms"/>
                          <a:sym typeface="TT Norms"/>
                        </a:rPr>
                        <a:t>THURSDAY</a:t>
                      </a:r>
                      <a:endParaRPr lang="en-US" sz="1100"/>
                    </a:p>
                  </a:txBody>
                  <a:tcPr marL="0" marR="0" marT="0" marB="0" anchor="b">
                    <a:lnL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r>
                        <a:rPr lang="en-US" sz="900" spc="117">
                          <a:solidFill>
                            <a:srgbClr val="000001"/>
                          </a:solidFill>
                          <a:latin typeface="TT Norms"/>
                          <a:ea typeface="TT Norms"/>
                          <a:cs typeface="TT Norms"/>
                          <a:sym typeface="TT Norms"/>
                        </a:rPr>
                        <a:t>FRIDAY</a:t>
                      </a:r>
                      <a:endParaRPr lang="en-US" sz="1100"/>
                    </a:p>
                  </a:txBody>
                  <a:tcPr marL="0" marR="0" marT="0" marB="0" anchor="b">
                    <a:lnL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9525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500"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 marL="0" indent="0" lvl="0">
                        <a:lnSpc>
                          <a:spcPts val="1260"/>
                        </a:lnSpc>
                        <a:spcBef>
                          <a:spcPct val="0"/>
                        </a:spcBef>
                        <a:defRPr/>
                      </a:pPr>
                      <a:endParaRPr lang="en-US" sz="1100"/>
                    </a:p>
                  </a:txBody>
                  <a:tcPr marL="0" marR="0" marT="0" marB="0" anchor="b">
                    <a:lnL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8146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Freeform 12" id="12"/>
          <p:cNvSpPr/>
          <p:nvPr/>
        </p:nvSpPr>
        <p:spPr>
          <a:xfrm flipH="false" flipV="false" rot="0">
            <a:off x="5233111" y="625660"/>
            <a:ext cx="1374613" cy="984723"/>
          </a:xfrm>
          <a:custGeom>
            <a:avLst/>
            <a:gdLst/>
            <a:ahLst/>
            <a:cxnLst/>
            <a:rect r="r" b="b" t="t" l="l"/>
            <a:pathLst>
              <a:path h="984723" w="1374613">
                <a:moveTo>
                  <a:pt x="0" y="0"/>
                </a:moveTo>
                <a:lnTo>
                  <a:pt x="1374613" y="0"/>
                </a:lnTo>
                <a:lnTo>
                  <a:pt x="1374613" y="984723"/>
                </a:lnTo>
                <a:lnTo>
                  <a:pt x="0" y="98472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730521" y="1179763"/>
            <a:ext cx="271919" cy="309638"/>
          </a:xfrm>
          <a:custGeom>
            <a:avLst/>
            <a:gdLst/>
            <a:ahLst/>
            <a:cxnLst/>
            <a:rect r="r" b="b" t="t" l="l"/>
            <a:pathLst>
              <a:path h="309638" w="271919">
                <a:moveTo>
                  <a:pt x="0" y="0"/>
                </a:moveTo>
                <a:lnTo>
                  <a:pt x="271919" y="0"/>
                </a:lnTo>
                <a:lnTo>
                  <a:pt x="271919" y="309639"/>
                </a:lnTo>
                <a:lnTo>
                  <a:pt x="0" y="30963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4968400" y="510716"/>
            <a:ext cx="271919" cy="309638"/>
          </a:xfrm>
          <a:custGeom>
            <a:avLst/>
            <a:gdLst/>
            <a:ahLst/>
            <a:cxnLst/>
            <a:rect r="r" b="b" t="t" l="l"/>
            <a:pathLst>
              <a:path h="309638" w="271919">
                <a:moveTo>
                  <a:pt x="0" y="0"/>
                </a:moveTo>
                <a:lnTo>
                  <a:pt x="271919" y="0"/>
                </a:lnTo>
                <a:lnTo>
                  <a:pt x="271919" y="309638"/>
                </a:lnTo>
                <a:lnTo>
                  <a:pt x="0" y="30963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DAGLrGMbuFA</dc:identifier>
  <dcterms:modified xsi:type="dcterms:W3CDTF">2011-08-01T06:04:30Z</dcterms:modified>
  <cp:revision>1</cp:revision>
  <dc:title>Pink Modern Simple Timetable Planner</dc:title>
</cp:coreProperties>
</file>