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Now" charset="1" panose="00000500000000000000"/>
      <p:regular r:id="rId7"/>
    </p:embeddedFont>
    <p:embeddedFont>
      <p:font typeface="Hatton Semi-Bold" charset="1" panose="000007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bg>
      <p:bgPr>
        <a:solidFill>
          <a:srgbClr val="FFFFF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429839" y="1787802"/>
            <a:ext cx="6707971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3" id="3"/>
          <p:cNvGrpSpPr/>
          <p:nvPr/>
        </p:nvGrpSpPr>
        <p:grpSpPr>
          <a:xfrm rot="0">
            <a:off x="1345137" y="2011409"/>
            <a:ext cx="5790760" cy="451517"/>
            <a:chOff x="0" y="0"/>
            <a:chExt cx="2874489" cy="22413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874488" cy="224130"/>
            </a:xfrm>
            <a:custGeom>
              <a:avLst/>
              <a:gdLst/>
              <a:ahLst/>
              <a:cxnLst/>
              <a:rect r="r" b="b" t="t" l="l"/>
              <a:pathLst>
                <a:path h="224130" w="2874488">
                  <a:moveTo>
                    <a:pt x="0" y="0"/>
                  </a:moveTo>
                  <a:lnTo>
                    <a:pt x="2874488" y="0"/>
                  </a:lnTo>
                  <a:lnTo>
                    <a:pt x="2874488" y="224130"/>
                  </a:lnTo>
                  <a:lnTo>
                    <a:pt x="0" y="224130"/>
                  </a:lnTo>
                  <a:close/>
                </a:path>
              </a:pathLst>
            </a:custGeom>
            <a:solidFill>
              <a:srgbClr val="D2E5D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1345137" y="2011409"/>
            <a:ext cx="5790760" cy="451707"/>
            <a:chOff x="0" y="0"/>
            <a:chExt cx="17387313" cy="1356294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7387314" cy="1356294"/>
            </a:xfrm>
            <a:custGeom>
              <a:avLst/>
              <a:gdLst/>
              <a:ahLst/>
              <a:cxnLst/>
              <a:rect r="r" b="b" t="t" l="l"/>
              <a:pathLst>
                <a:path h="1356294" w="17387314">
                  <a:moveTo>
                    <a:pt x="0" y="0"/>
                  </a:moveTo>
                  <a:lnTo>
                    <a:pt x="0" y="1356294"/>
                  </a:lnTo>
                  <a:lnTo>
                    <a:pt x="17387314" y="1356294"/>
                  </a:lnTo>
                  <a:lnTo>
                    <a:pt x="17387314" y="0"/>
                  </a:lnTo>
                  <a:lnTo>
                    <a:pt x="0" y="0"/>
                  </a:lnTo>
                  <a:close/>
                  <a:moveTo>
                    <a:pt x="17326353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17326353" y="59690"/>
                  </a:lnTo>
                  <a:lnTo>
                    <a:pt x="17326353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429839" y="2011409"/>
            <a:ext cx="785883" cy="451517"/>
            <a:chOff x="0" y="0"/>
            <a:chExt cx="390106" cy="2241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90106" cy="224130"/>
            </a:xfrm>
            <a:custGeom>
              <a:avLst/>
              <a:gdLst/>
              <a:ahLst/>
              <a:cxnLst/>
              <a:rect r="r" b="b" t="t" l="l"/>
              <a:pathLst>
                <a:path h="224130" w="390106">
                  <a:moveTo>
                    <a:pt x="0" y="0"/>
                  </a:moveTo>
                  <a:lnTo>
                    <a:pt x="390106" y="0"/>
                  </a:lnTo>
                  <a:lnTo>
                    <a:pt x="390106" y="224130"/>
                  </a:lnTo>
                  <a:lnTo>
                    <a:pt x="0" y="224130"/>
                  </a:lnTo>
                  <a:close/>
                </a:path>
              </a:pathLst>
            </a:custGeom>
            <a:solidFill>
              <a:srgbClr val="FCC0C5"/>
            </a:solidFill>
          </p:spPr>
        </p:sp>
      </p:grpSp>
      <p:sp>
        <p:nvSpPr>
          <p:cNvPr name="TextBox 9" id="9"/>
          <p:cNvSpPr txBox="true"/>
          <p:nvPr/>
        </p:nvSpPr>
        <p:spPr>
          <a:xfrm rot="0">
            <a:off x="427927" y="2121446"/>
            <a:ext cx="787795" cy="202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34"/>
              </a:lnSpc>
            </a:pPr>
            <a:r>
              <a:rPr lang="en-US" sz="1167" spc="116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TIME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427927" y="2011219"/>
            <a:ext cx="787795" cy="451707"/>
            <a:chOff x="0" y="0"/>
            <a:chExt cx="2365430" cy="1356294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365430" cy="1356294"/>
            </a:xfrm>
            <a:custGeom>
              <a:avLst/>
              <a:gdLst/>
              <a:ahLst/>
              <a:cxnLst/>
              <a:rect r="r" b="b" t="t" l="l"/>
              <a:pathLst>
                <a:path h="1356294" w="2365430">
                  <a:moveTo>
                    <a:pt x="0" y="0"/>
                  </a:moveTo>
                  <a:lnTo>
                    <a:pt x="0" y="1356294"/>
                  </a:lnTo>
                  <a:lnTo>
                    <a:pt x="2365430" y="1356294"/>
                  </a:lnTo>
                  <a:lnTo>
                    <a:pt x="2365430" y="0"/>
                  </a:lnTo>
                  <a:lnTo>
                    <a:pt x="0" y="0"/>
                  </a:lnTo>
                  <a:close/>
                  <a:moveTo>
                    <a:pt x="2304470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2304470" y="59690"/>
                  </a:lnTo>
                  <a:lnTo>
                    <a:pt x="2304470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12" id="12"/>
          <p:cNvSpPr/>
          <p:nvPr/>
        </p:nvSpPr>
        <p:spPr>
          <a:xfrm rot="5329500">
            <a:off x="1956413" y="2227998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rot="5329500">
            <a:off x="2779694" y="2227998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rot="5329500">
            <a:off x="3602975" y="2227998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rot="5329500">
            <a:off x="6072820" y="2227998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 rot="5329500">
            <a:off x="5249538" y="2227998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 rot="5329500">
            <a:off x="4426257" y="2227998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8" id="18"/>
          <p:cNvGrpSpPr/>
          <p:nvPr/>
        </p:nvGrpSpPr>
        <p:grpSpPr>
          <a:xfrm rot="0">
            <a:off x="1345137" y="2733561"/>
            <a:ext cx="5790760" cy="451707"/>
            <a:chOff x="0" y="0"/>
            <a:chExt cx="17387313" cy="1356294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17387314" cy="1356294"/>
            </a:xfrm>
            <a:custGeom>
              <a:avLst/>
              <a:gdLst/>
              <a:ahLst/>
              <a:cxnLst/>
              <a:rect r="r" b="b" t="t" l="l"/>
              <a:pathLst>
                <a:path h="1356294" w="17387314">
                  <a:moveTo>
                    <a:pt x="0" y="0"/>
                  </a:moveTo>
                  <a:lnTo>
                    <a:pt x="0" y="1356294"/>
                  </a:lnTo>
                  <a:lnTo>
                    <a:pt x="17387314" y="1356294"/>
                  </a:lnTo>
                  <a:lnTo>
                    <a:pt x="17387314" y="0"/>
                  </a:lnTo>
                  <a:lnTo>
                    <a:pt x="0" y="0"/>
                  </a:lnTo>
                  <a:close/>
                  <a:moveTo>
                    <a:pt x="17326353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17326353" y="59690"/>
                  </a:lnTo>
                  <a:lnTo>
                    <a:pt x="17326353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427927" y="2733371"/>
            <a:ext cx="787795" cy="451707"/>
            <a:chOff x="0" y="0"/>
            <a:chExt cx="2365430" cy="1356294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365430" cy="1356294"/>
            </a:xfrm>
            <a:custGeom>
              <a:avLst/>
              <a:gdLst/>
              <a:ahLst/>
              <a:cxnLst/>
              <a:rect r="r" b="b" t="t" l="l"/>
              <a:pathLst>
                <a:path h="1356294" w="2365430">
                  <a:moveTo>
                    <a:pt x="0" y="0"/>
                  </a:moveTo>
                  <a:lnTo>
                    <a:pt x="0" y="1356294"/>
                  </a:lnTo>
                  <a:lnTo>
                    <a:pt x="2365430" y="1356294"/>
                  </a:lnTo>
                  <a:lnTo>
                    <a:pt x="2365430" y="0"/>
                  </a:lnTo>
                  <a:lnTo>
                    <a:pt x="0" y="0"/>
                  </a:lnTo>
                  <a:close/>
                  <a:moveTo>
                    <a:pt x="2304470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2304470" y="59690"/>
                  </a:lnTo>
                  <a:lnTo>
                    <a:pt x="2304470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22" id="22"/>
          <p:cNvSpPr/>
          <p:nvPr/>
        </p:nvSpPr>
        <p:spPr>
          <a:xfrm rot="5329500">
            <a:off x="1956413" y="2950150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3" id="23"/>
          <p:cNvSpPr/>
          <p:nvPr/>
        </p:nvSpPr>
        <p:spPr>
          <a:xfrm rot="5329500">
            <a:off x="2779694" y="2950150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4" id="24"/>
          <p:cNvSpPr/>
          <p:nvPr/>
        </p:nvSpPr>
        <p:spPr>
          <a:xfrm rot="5329500">
            <a:off x="3602975" y="2950150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5" id="25"/>
          <p:cNvSpPr/>
          <p:nvPr/>
        </p:nvSpPr>
        <p:spPr>
          <a:xfrm rot="5329500">
            <a:off x="6072820" y="2950150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6" id="26"/>
          <p:cNvSpPr/>
          <p:nvPr/>
        </p:nvSpPr>
        <p:spPr>
          <a:xfrm rot="5329500">
            <a:off x="5249538" y="2950150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7" id="27"/>
          <p:cNvSpPr/>
          <p:nvPr/>
        </p:nvSpPr>
        <p:spPr>
          <a:xfrm rot="5329500">
            <a:off x="4426257" y="2950150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8" id="28"/>
          <p:cNvGrpSpPr/>
          <p:nvPr/>
        </p:nvGrpSpPr>
        <p:grpSpPr>
          <a:xfrm rot="0">
            <a:off x="1345137" y="3455713"/>
            <a:ext cx="5790760" cy="451707"/>
            <a:chOff x="0" y="0"/>
            <a:chExt cx="17387313" cy="1356294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17387314" cy="1356294"/>
            </a:xfrm>
            <a:custGeom>
              <a:avLst/>
              <a:gdLst/>
              <a:ahLst/>
              <a:cxnLst/>
              <a:rect r="r" b="b" t="t" l="l"/>
              <a:pathLst>
                <a:path h="1356294" w="17387314">
                  <a:moveTo>
                    <a:pt x="0" y="0"/>
                  </a:moveTo>
                  <a:lnTo>
                    <a:pt x="0" y="1356294"/>
                  </a:lnTo>
                  <a:lnTo>
                    <a:pt x="17387314" y="1356294"/>
                  </a:lnTo>
                  <a:lnTo>
                    <a:pt x="17387314" y="0"/>
                  </a:lnTo>
                  <a:lnTo>
                    <a:pt x="0" y="0"/>
                  </a:lnTo>
                  <a:close/>
                  <a:moveTo>
                    <a:pt x="17326353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17326353" y="59690"/>
                  </a:lnTo>
                  <a:lnTo>
                    <a:pt x="17326353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0" id="30"/>
          <p:cNvGrpSpPr/>
          <p:nvPr/>
        </p:nvGrpSpPr>
        <p:grpSpPr>
          <a:xfrm rot="0">
            <a:off x="427927" y="3455523"/>
            <a:ext cx="787795" cy="451707"/>
            <a:chOff x="0" y="0"/>
            <a:chExt cx="2365430" cy="1356294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2365430" cy="1356294"/>
            </a:xfrm>
            <a:custGeom>
              <a:avLst/>
              <a:gdLst/>
              <a:ahLst/>
              <a:cxnLst/>
              <a:rect r="r" b="b" t="t" l="l"/>
              <a:pathLst>
                <a:path h="1356294" w="2365430">
                  <a:moveTo>
                    <a:pt x="0" y="0"/>
                  </a:moveTo>
                  <a:lnTo>
                    <a:pt x="0" y="1356294"/>
                  </a:lnTo>
                  <a:lnTo>
                    <a:pt x="2365430" y="1356294"/>
                  </a:lnTo>
                  <a:lnTo>
                    <a:pt x="2365430" y="0"/>
                  </a:lnTo>
                  <a:lnTo>
                    <a:pt x="0" y="0"/>
                  </a:lnTo>
                  <a:close/>
                  <a:moveTo>
                    <a:pt x="2304470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2304470" y="59690"/>
                  </a:lnTo>
                  <a:lnTo>
                    <a:pt x="2304470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32" id="32"/>
          <p:cNvSpPr/>
          <p:nvPr/>
        </p:nvSpPr>
        <p:spPr>
          <a:xfrm rot="5329500">
            <a:off x="1956413" y="3672302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3" id="33"/>
          <p:cNvSpPr/>
          <p:nvPr/>
        </p:nvSpPr>
        <p:spPr>
          <a:xfrm rot="5329500">
            <a:off x="2779694" y="3672302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4" id="34"/>
          <p:cNvSpPr/>
          <p:nvPr/>
        </p:nvSpPr>
        <p:spPr>
          <a:xfrm rot="5329500">
            <a:off x="3602975" y="3672302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 rot="5329500">
            <a:off x="6072820" y="3672302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 rot="5329500">
            <a:off x="5249538" y="3672302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 rot="5329500">
            <a:off x="4426257" y="3672302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38" id="38"/>
          <p:cNvGrpSpPr/>
          <p:nvPr/>
        </p:nvGrpSpPr>
        <p:grpSpPr>
          <a:xfrm rot="0">
            <a:off x="1345137" y="4177865"/>
            <a:ext cx="5790760" cy="451707"/>
            <a:chOff x="0" y="0"/>
            <a:chExt cx="17387313" cy="1356294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17387314" cy="1356294"/>
            </a:xfrm>
            <a:custGeom>
              <a:avLst/>
              <a:gdLst/>
              <a:ahLst/>
              <a:cxnLst/>
              <a:rect r="r" b="b" t="t" l="l"/>
              <a:pathLst>
                <a:path h="1356294" w="17387314">
                  <a:moveTo>
                    <a:pt x="0" y="0"/>
                  </a:moveTo>
                  <a:lnTo>
                    <a:pt x="0" y="1356294"/>
                  </a:lnTo>
                  <a:lnTo>
                    <a:pt x="17387314" y="1356294"/>
                  </a:lnTo>
                  <a:lnTo>
                    <a:pt x="17387314" y="0"/>
                  </a:lnTo>
                  <a:lnTo>
                    <a:pt x="0" y="0"/>
                  </a:lnTo>
                  <a:close/>
                  <a:moveTo>
                    <a:pt x="17326353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17326353" y="59690"/>
                  </a:lnTo>
                  <a:lnTo>
                    <a:pt x="17326353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0" id="40"/>
          <p:cNvGrpSpPr/>
          <p:nvPr/>
        </p:nvGrpSpPr>
        <p:grpSpPr>
          <a:xfrm rot="0">
            <a:off x="427927" y="4177675"/>
            <a:ext cx="787795" cy="451707"/>
            <a:chOff x="0" y="0"/>
            <a:chExt cx="2365430" cy="1356294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2365430" cy="1356294"/>
            </a:xfrm>
            <a:custGeom>
              <a:avLst/>
              <a:gdLst/>
              <a:ahLst/>
              <a:cxnLst/>
              <a:rect r="r" b="b" t="t" l="l"/>
              <a:pathLst>
                <a:path h="1356294" w="2365430">
                  <a:moveTo>
                    <a:pt x="0" y="0"/>
                  </a:moveTo>
                  <a:lnTo>
                    <a:pt x="0" y="1356294"/>
                  </a:lnTo>
                  <a:lnTo>
                    <a:pt x="2365430" y="1356294"/>
                  </a:lnTo>
                  <a:lnTo>
                    <a:pt x="2365430" y="0"/>
                  </a:lnTo>
                  <a:lnTo>
                    <a:pt x="0" y="0"/>
                  </a:lnTo>
                  <a:close/>
                  <a:moveTo>
                    <a:pt x="2304470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2304470" y="59690"/>
                  </a:lnTo>
                  <a:lnTo>
                    <a:pt x="2304470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42" id="42"/>
          <p:cNvSpPr/>
          <p:nvPr/>
        </p:nvSpPr>
        <p:spPr>
          <a:xfrm rot="5329500">
            <a:off x="1956413" y="4394454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3" id="43"/>
          <p:cNvSpPr/>
          <p:nvPr/>
        </p:nvSpPr>
        <p:spPr>
          <a:xfrm rot="5329500">
            <a:off x="2779694" y="4394454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4" id="44"/>
          <p:cNvSpPr/>
          <p:nvPr/>
        </p:nvSpPr>
        <p:spPr>
          <a:xfrm rot="5329500">
            <a:off x="3602975" y="4394454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5" id="45"/>
          <p:cNvSpPr/>
          <p:nvPr/>
        </p:nvSpPr>
        <p:spPr>
          <a:xfrm rot="5329500">
            <a:off x="6072820" y="4394454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6" id="46"/>
          <p:cNvSpPr/>
          <p:nvPr/>
        </p:nvSpPr>
        <p:spPr>
          <a:xfrm rot="5329500">
            <a:off x="5249538" y="4394454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7" id="47"/>
          <p:cNvSpPr/>
          <p:nvPr/>
        </p:nvSpPr>
        <p:spPr>
          <a:xfrm rot="5329500">
            <a:off x="4426257" y="4394454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48" id="48"/>
          <p:cNvGrpSpPr/>
          <p:nvPr/>
        </p:nvGrpSpPr>
        <p:grpSpPr>
          <a:xfrm rot="0">
            <a:off x="1345137" y="4900018"/>
            <a:ext cx="5790760" cy="451707"/>
            <a:chOff x="0" y="0"/>
            <a:chExt cx="17387313" cy="1356294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0"/>
              <a:ext cx="17387314" cy="1356294"/>
            </a:xfrm>
            <a:custGeom>
              <a:avLst/>
              <a:gdLst/>
              <a:ahLst/>
              <a:cxnLst/>
              <a:rect r="r" b="b" t="t" l="l"/>
              <a:pathLst>
                <a:path h="1356294" w="17387314">
                  <a:moveTo>
                    <a:pt x="0" y="0"/>
                  </a:moveTo>
                  <a:lnTo>
                    <a:pt x="0" y="1356294"/>
                  </a:lnTo>
                  <a:lnTo>
                    <a:pt x="17387314" y="1356294"/>
                  </a:lnTo>
                  <a:lnTo>
                    <a:pt x="17387314" y="0"/>
                  </a:lnTo>
                  <a:lnTo>
                    <a:pt x="0" y="0"/>
                  </a:lnTo>
                  <a:close/>
                  <a:moveTo>
                    <a:pt x="17326353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17326353" y="59690"/>
                  </a:lnTo>
                  <a:lnTo>
                    <a:pt x="17326353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0" id="50"/>
          <p:cNvGrpSpPr/>
          <p:nvPr/>
        </p:nvGrpSpPr>
        <p:grpSpPr>
          <a:xfrm rot="0">
            <a:off x="427927" y="4899828"/>
            <a:ext cx="787795" cy="451707"/>
            <a:chOff x="0" y="0"/>
            <a:chExt cx="2365430" cy="1356294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2365430" cy="1356294"/>
            </a:xfrm>
            <a:custGeom>
              <a:avLst/>
              <a:gdLst/>
              <a:ahLst/>
              <a:cxnLst/>
              <a:rect r="r" b="b" t="t" l="l"/>
              <a:pathLst>
                <a:path h="1356294" w="2365430">
                  <a:moveTo>
                    <a:pt x="0" y="0"/>
                  </a:moveTo>
                  <a:lnTo>
                    <a:pt x="0" y="1356294"/>
                  </a:lnTo>
                  <a:lnTo>
                    <a:pt x="2365430" y="1356294"/>
                  </a:lnTo>
                  <a:lnTo>
                    <a:pt x="2365430" y="0"/>
                  </a:lnTo>
                  <a:lnTo>
                    <a:pt x="0" y="0"/>
                  </a:lnTo>
                  <a:close/>
                  <a:moveTo>
                    <a:pt x="2304470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2304470" y="59690"/>
                  </a:lnTo>
                  <a:lnTo>
                    <a:pt x="2304470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52" id="52"/>
          <p:cNvSpPr/>
          <p:nvPr/>
        </p:nvSpPr>
        <p:spPr>
          <a:xfrm rot="5329500">
            <a:off x="1956413" y="5116606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3" id="53"/>
          <p:cNvSpPr/>
          <p:nvPr/>
        </p:nvSpPr>
        <p:spPr>
          <a:xfrm rot="5329500">
            <a:off x="2779694" y="5116606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4" id="54"/>
          <p:cNvSpPr/>
          <p:nvPr/>
        </p:nvSpPr>
        <p:spPr>
          <a:xfrm rot="5329500">
            <a:off x="3602975" y="5116606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5" id="55"/>
          <p:cNvSpPr/>
          <p:nvPr/>
        </p:nvSpPr>
        <p:spPr>
          <a:xfrm rot="5329500">
            <a:off x="6072820" y="5116606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6" id="56"/>
          <p:cNvSpPr/>
          <p:nvPr/>
        </p:nvSpPr>
        <p:spPr>
          <a:xfrm rot="5329500">
            <a:off x="5249538" y="5116606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7" id="57"/>
          <p:cNvSpPr/>
          <p:nvPr/>
        </p:nvSpPr>
        <p:spPr>
          <a:xfrm rot="5329500">
            <a:off x="4426257" y="5116606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58" id="58"/>
          <p:cNvGrpSpPr/>
          <p:nvPr/>
        </p:nvGrpSpPr>
        <p:grpSpPr>
          <a:xfrm rot="0">
            <a:off x="1345137" y="5622170"/>
            <a:ext cx="5790760" cy="451707"/>
            <a:chOff x="0" y="0"/>
            <a:chExt cx="17387313" cy="1356294"/>
          </a:xfrm>
        </p:grpSpPr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17387314" cy="1356294"/>
            </a:xfrm>
            <a:custGeom>
              <a:avLst/>
              <a:gdLst/>
              <a:ahLst/>
              <a:cxnLst/>
              <a:rect r="r" b="b" t="t" l="l"/>
              <a:pathLst>
                <a:path h="1356294" w="17387314">
                  <a:moveTo>
                    <a:pt x="0" y="0"/>
                  </a:moveTo>
                  <a:lnTo>
                    <a:pt x="0" y="1356294"/>
                  </a:lnTo>
                  <a:lnTo>
                    <a:pt x="17387314" y="1356294"/>
                  </a:lnTo>
                  <a:lnTo>
                    <a:pt x="17387314" y="0"/>
                  </a:lnTo>
                  <a:lnTo>
                    <a:pt x="0" y="0"/>
                  </a:lnTo>
                  <a:close/>
                  <a:moveTo>
                    <a:pt x="17326353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17326353" y="59690"/>
                  </a:lnTo>
                  <a:lnTo>
                    <a:pt x="17326353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0" id="60"/>
          <p:cNvGrpSpPr/>
          <p:nvPr/>
        </p:nvGrpSpPr>
        <p:grpSpPr>
          <a:xfrm rot="0">
            <a:off x="427927" y="5621980"/>
            <a:ext cx="787795" cy="451707"/>
            <a:chOff x="0" y="0"/>
            <a:chExt cx="2365430" cy="1356294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2365430" cy="1356294"/>
            </a:xfrm>
            <a:custGeom>
              <a:avLst/>
              <a:gdLst/>
              <a:ahLst/>
              <a:cxnLst/>
              <a:rect r="r" b="b" t="t" l="l"/>
              <a:pathLst>
                <a:path h="1356294" w="2365430">
                  <a:moveTo>
                    <a:pt x="0" y="0"/>
                  </a:moveTo>
                  <a:lnTo>
                    <a:pt x="0" y="1356294"/>
                  </a:lnTo>
                  <a:lnTo>
                    <a:pt x="2365430" y="1356294"/>
                  </a:lnTo>
                  <a:lnTo>
                    <a:pt x="2365430" y="0"/>
                  </a:lnTo>
                  <a:lnTo>
                    <a:pt x="0" y="0"/>
                  </a:lnTo>
                  <a:close/>
                  <a:moveTo>
                    <a:pt x="2304470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2304470" y="59690"/>
                  </a:lnTo>
                  <a:lnTo>
                    <a:pt x="2304470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62" id="62"/>
          <p:cNvSpPr/>
          <p:nvPr/>
        </p:nvSpPr>
        <p:spPr>
          <a:xfrm rot="5329500">
            <a:off x="1956413" y="5838759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3" id="63"/>
          <p:cNvSpPr/>
          <p:nvPr/>
        </p:nvSpPr>
        <p:spPr>
          <a:xfrm rot="5329500">
            <a:off x="2779694" y="5838759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4" id="64"/>
          <p:cNvSpPr/>
          <p:nvPr/>
        </p:nvSpPr>
        <p:spPr>
          <a:xfrm rot="5329500">
            <a:off x="3602975" y="5838759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5" id="65"/>
          <p:cNvSpPr/>
          <p:nvPr/>
        </p:nvSpPr>
        <p:spPr>
          <a:xfrm rot="5329500">
            <a:off x="6072820" y="5838759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6" id="66"/>
          <p:cNvSpPr/>
          <p:nvPr/>
        </p:nvSpPr>
        <p:spPr>
          <a:xfrm rot="5329500">
            <a:off x="5249538" y="5838759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7" id="67"/>
          <p:cNvSpPr/>
          <p:nvPr/>
        </p:nvSpPr>
        <p:spPr>
          <a:xfrm rot="5329500">
            <a:off x="4426257" y="5838759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68" id="68"/>
          <p:cNvGrpSpPr/>
          <p:nvPr/>
        </p:nvGrpSpPr>
        <p:grpSpPr>
          <a:xfrm rot="0">
            <a:off x="1345137" y="6344322"/>
            <a:ext cx="5790760" cy="451707"/>
            <a:chOff x="0" y="0"/>
            <a:chExt cx="17387313" cy="1356294"/>
          </a:xfrm>
        </p:grpSpPr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17387314" cy="1356294"/>
            </a:xfrm>
            <a:custGeom>
              <a:avLst/>
              <a:gdLst/>
              <a:ahLst/>
              <a:cxnLst/>
              <a:rect r="r" b="b" t="t" l="l"/>
              <a:pathLst>
                <a:path h="1356294" w="17387314">
                  <a:moveTo>
                    <a:pt x="0" y="0"/>
                  </a:moveTo>
                  <a:lnTo>
                    <a:pt x="0" y="1356294"/>
                  </a:lnTo>
                  <a:lnTo>
                    <a:pt x="17387314" y="1356294"/>
                  </a:lnTo>
                  <a:lnTo>
                    <a:pt x="17387314" y="0"/>
                  </a:lnTo>
                  <a:lnTo>
                    <a:pt x="0" y="0"/>
                  </a:lnTo>
                  <a:close/>
                  <a:moveTo>
                    <a:pt x="17326353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17326353" y="59690"/>
                  </a:lnTo>
                  <a:lnTo>
                    <a:pt x="17326353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0" id="70"/>
          <p:cNvGrpSpPr/>
          <p:nvPr/>
        </p:nvGrpSpPr>
        <p:grpSpPr>
          <a:xfrm rot="0">
            <a:off x="427927" y="6344132"/>
            <a:ext cx="787795" cy="451707"/>
            <a:chOff x="0" y="0"/>
            <a:chExt cx="2365430" cy="1356294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2365430" cy="1356294"/>
            </a:xfrm>
            <a:custGeom>
              <a:avLst/>
              <a:gdLst/>
              <a:ahLst/>
              <a:cxnLst/>
              <a:rect r="r" b="b" t="t" l="l"/>
              <a:pathLst>
                <a:path h="1356294" w="2365430">
                  <a:moveTo>
                    <a:pt x="0" y="0"/>
                  </a:moveTo>
                  <a:lnTo>
                    <a:pt x="0" y="1356294"/>
                  </a:lnTo>
                  <a:lnTo>
                    <a:pt x="2365430" y="1356294"/>
                  </a:lnTo>
                  <a:lnTo>
                    <a:pt x="2365430" y="0"/>
                  </a:lnTo>
                  <a:lnTo>
                    <a:pt x="0" y="0"/>
                  </a:lnTo>
                  <a:close/>
                  <a:moveTo>
                    <a:pt x="2304470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2304470" y="59690"/>
                  </a:lnTo>
                  <a:lnTo>
                    <a:pt x="2304470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72" id="72"/>
          <p:cNvSpPr/>
          <p:nvPr/>
        </p:nvSpPr>
        <p:spPr>
          <a:xfrm rot="5329500">
            <a:off x="1956413" y="6560911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3" id="73"/>
          <p:cNvSpPr/>
          <p:nvPr/>
        </p:nvSpPr>
        <p:spPr>
          <a:xfrm rot="5329500">
            <a:off x="2779694" y="6560911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4" id="74"/>
          <p:cNvSpPr/>
          <p:nvPr/>
        </p:nvSpPr>
        <p:spPr>
          <a:xfrm rot="5329500">
            <a:off x="3602975" y="6560911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5" id="75"/>
          <p:cNvSpPr/>
          <p:nvPr/>
        </p:nvSpPr>
        <p:spPr>
          <a:xfrm rot="5329500">
            <a:off x="6072820" y="6560911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6" id="76"/>
          <p:cNvSpPr/>
          <p:nvPr/>
        </p:nvSpPr>
        <p:spPr>
          <a:xfrm rot="5329500">
            <a:off x="5249538" y="6560911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7" id="77"/>
          <p:cNvSpPr/>
          <p:nvPr/>
        </p:nvSpPr>
        <p:spPr>
          <a:xfrm rot="5329500">
            <a:off x="4426257" y="6560911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78" id="78"/>
          <p:cNvGrpSpPr/>
          <p:nvPr/>
        </p:nvGrpSpPr>
        <p:grpSpPr>
          <a:xfrm rot="0">
            <a:off x="1345137" y="7066474"/>
            <a:ext cx="5790760" cy="451707"/>
            <a:chOff x="0" y="0"/>
            <a:chExt cx="17387313" cy="1356294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17387314" cy="1356294"/>
            </a:xfrm>
            <a:custGeom>
              <a:avLst/>
              <a:gdLst/>
              <a:ahLst/>
              <a:cxnLst/>
              <a:rect r="r" b="b" t="t" l="l"/>
              <a:pathLst>
                <a:path h="1356294" w="17387314">
                  <a:moveTo>
                    <a:pt x="0" y="0"/>
                  </a:moveTo>
                  <a:lnTo>
                    <a:pt x="0" y="1356294"/>
                  </a:lnTo>
                  <a:lnTo>
                    <a:pt x="17387314" y="1356294"/>
                  </a:lnTo>
                  <a:lnTo>
                    <a:pt x="17387314" y="0"/>
                  </a:lnTo>
                  <a:lnTo>
                    <a:pt x="0" y="0"/>
                  </a:lnTo>
                  <a:close/>
                  <a:moveTo>
                    <a:pt x="17326353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17326353" y="59690"/>
                  </a:lnTo>
                  <a:lnTo>
                    <a:pt x="17326353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0" id="80"/>
          <p:cNvGrpSpPr/>
          <p:nvPr/>
        </p:nvGrpSpPr>
        <p:grpSpPr>
          <a:xfrm rot="0">
            <a:off x="427927" y="7066284"/>
            <a:ext cx="787795" cy="451707"/>
            <a:chOff x="0" y="0"/>
            <a:chExt cx="2365430" cy="1356294"/>
          </a:xfrm>
        </p:grpSpPr>
        <p:sp>
          <p:nvSpPr>
            <p:cNvPr name="Freeform 81" id="81"/>
            <p:cNvSpPr/>
            <p:nvPr/>
          </p:nvSpPr>
          <p:spPr>
            <a:xfrm flipH="false" flipV="false" rot="0">
              <a:off x="0" y="0"/>
              <a:ext cx="2365430" cy="1356294"/>
            </a:xfrm>
            <a:custGeom>
              <a:avLst/>
              <a:gdLst/>
              <a:ahLst/>
              <a:cxnLst/>
              <a:rect r="r" b="b" t="t" l="l"/>
              <a:pathLst>
                <a:path h="1356294" w="2365430">
                  <a:moveTo>
                    <a:pt x="0" y="0"/>
                  </a:moveTo>
                  <a:lnTo>
                    <a:pt x="0" y="1356294"/>
                  </a:lnTo>
                  <a:lnTo>
                    <a:pt x="2365430" y="1356294"/>
                  </a:lnTo>
                  <a:lnTo>
                    <a:pt x="2365430" y="0"/>
                  </a:lnTo>
                  <a:lnTo>
                    <a:pt x="0" y="0"/>
                  </a:lnTo>
                  <a:close/>
                  <a:moveTo>
                    <a:pt x="2304470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2304470" y="59690"/>
                  </a:lnTo>
                  <a:lnTo>
                    <a:pt x="2304470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82" id="82"/>
          <p:cNvSpPr/>
          <p:nvPr/>
        </p:nvSpPr>
        <p:spPr>
          <a:xfrm rot="5329500">
            <a:off x="1956413" y="7283063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3" id="83"/>
          <p:cNvSpPr/>
          <p:nvPr/>
        </p:nvSpPr>
        <p:spPr>
          <a:xfrm rot="5329500">
            <a:off x="2779694" y="7283063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4" id="84"/>
          <p:cNvSpPr/>
          <p:nvPr/>
        </p:nvSpPr>
        <p:spPr>
          <a:xfrm rot="5329500">
            <a:off x="3602975" y="7283063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5" id="85"/>
          <p:cNvSpPr/>
          <p:nvPr/>
        </p:nvSpPr>
        <p:spPr>
          <a:xfrm rot="5329500">
            <a:off x="6072820" y="7283063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6" id="86"/>
          <p:cNvSpPr/>
          <p:nvPr/>
        </p:nvSpPr>
        <p:spPr>
          <a:xfrm rot="5329500">
            <a:off x="5249538" y="7283063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7" id="87"/>
          <p:cNvSpPr/>
          <p:nvPr/>
        </p:nvSpPr>
        <p:spPr>
          <a:xfrm rot="5329500">
            <a:off x="4426257" y="7283063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88" id="88"/>
          <p:cNvGrpSpPr/>
          <p:nvPr/>
        </p:nvGrpSpPr>
        <p:grpSpPr>
          <a:xfrm rot="0">
            <a:off x="1345137" y="7788626"/>
            <a:ext cx="5790760" cy="451707"/>
            <a:chOff x="0" y="0"/>
            <a:chExt cx="17387313" cy="1356294"/>
          </a:xfrm>
        </p:grpSpPr>
        <p:sp>
          <p:nvSpPr>
            <p:cNvPr name="Freeform 89" id="89"/>
            <p:cNvSpPr/>
            <p:nvPr/>
          </p:nvSpPr>
          <p:spPr>
            <a:xfrm flipH="false" flipV="false" rot="0">
              <a:off x="0" y="0"/>
              <a:ext cx="17387314" cy="1356294"/>
            </a:xfrm>
            <a:custGeom>
              <a:avLst/>
              <a:gdLst/>
              <a:ahLst/>
              <a:cxnLst/>
              <a:rect r="r" b="b" t="t" l="l"/>
              <a:pathLst>
                <a:path h="1356294" w="17387314">
                  <a:moveTo>
                    <a:pt x="0" y="0"/>
                  </a:moveTo>
                  <a:lnTo>
                    <a:pt x="0" y="1356294"/>
                  </a:lnTo>
                  <a:lnTo>
                    <a:pt x="17387314" y="1356294"/>
                  </a:lnTo>
                  <a:lnTo>
                    <a:pt x="17387314" y="0"/>
                  </a:lnTo>
                  <a:lnTo>
                    <a:pt x="0" y="0"/>
                  </a:lnTo>
                  <a:close/>
                  <a:moveTo>
                    <a:pt x="17326353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17326353" y="59690"/>
                  </a:lnTo>
                  <a:lnTo>
                    <a:pt x="17326353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0" id="90"/>
          <p:cNvGrpSpPr/>
          <p:nvPr/>
        </p:nvGrpSpPr>
        <p:grpSpPr>
          <a:xfrm rot="0">
            <a:off x="427927" y="7788436"/>
            <a:ext cx="787795" cy="451707"/>
            <a:chOff x="0" y="0"/>
            <a:chExt cx="2365430" cy="1356294"/>
          </a:xfrm>
        </p:grpSpPr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2365430" cy="1356294"/>
            </a:xfrm>
            <a:custGeom>
              <a:avLst/>
              <a:gdLst/>
              <a:ahLst/>
              <a:cxnLst/>
              <a:rect r="r" b="b" t="t" l="l"/>
              <a:pathLst>
                <a:path h="1356294" w="2365430">
                  <a:moveTo>
                    <a:pt x="0" y="0"/>
                  </a:moveTo>
                  <a:lnTo>
                    <a:pt x="0" y="1356294"/>
                  </a:lnTo>
                  <a:lnTo>
                    <a:pt x="2365430" y="1356294"/>
                  </a:lnTo>
                  <a:lnTo>
                    <a:pt x="2365430" y="0"/>
                  </a:lnTo>
                  <a:lnTo>
                    <a:pt x="0" y="0"/>
                  </a:lnTo>
                  <a:close/>
                  <a:moveTo>
                    <a:pt x="2304470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2304470" y="59690"/>
                  </a:lnTo>
                  <a:lnTo>
                    <a:pt x="2304470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92" id="92"/>
          <p:cNvSpPr/>
          <p:nvPr/>
        </p:nvSpPr>
        <p:spPr>
          <a:xfrm rot="5329500">
            <a:off x="1956413" y="8005215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3" id="93"/>
          <p:cNvSpPr/>
          <p:nvPr/>
        </p:nvSpPr>
        <p:spPr>
          <a:xfrm rot="5329500">
            <a:off x="2779694" y="8005215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4" id="94"/>
          <p:cNvSpPr/>
          <p:nvPr/>
        </p:nvSpPr>
        <p:spPr>
          <a:xfrm rot="5329500">
            <a:off x="3602975" y="8005215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5" id="95"/>
          <p:cNvSpPr/>
          <p:nvPr/>
        </p:nvSpPr>
        <p:spPr>
          <a:xfrm rot="5329500">
            <a:off x="6072820" y="8005215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6" id="96"/>
          <p:cNvSpPr/>
          <p:nvPr/>
        </p:nvSpPr>
        <p:spPr>
          <a:xfrm rot="5329500">
            <a:off x="5249538" y="8005215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7" id="97"/>
          <p:cNvSpPr/>
          <p:nvPr/>
        </p:nvSpPr>
        <p:spPr>
          <a:xfrm rot="5329500">
            <a:off x="4426257" y="8005215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8" id="98"/>
          <p:cNvGrpSpPr/>
          <p:nvPr/>
        </p:nvGrpSpPr>
        <p:grpSpPr>
          <a:xfrm rot="0">
            <a:off x="1345137" y="8510778"/>
            <a:ext cx="5790760" cy="451707"/>
            <a:chOff x="0" y="0"/>
            <a:chExt cx="17387313" cy="1356294"/>
          </a:xfrm>
        </p:grpSpPr>
        <p:sp>
          <p:nvSpPr>
            <p:cNvPr name="Freeform 99" id="99"/>
            <p:cNvSpPr/>
            <p:nvPr/>
          </p:nvSpPr>
          <p:spPr>
            <a:xfrm flipH="false" flipV="false" rot="0">
              <a:off x="0" y="0"/>
              <a:ext cx="17387314" cy="1356294"/>
            </a:xfrm>
            <a:custGeom>
              <a:avLst/>
              <a:gdLst/>
              <a:ahLst/>
              <a:cxnLst/>
              <a:rect r="r" b="b" t="t" l="l"/>
              <a:pathLst>
                <a:path h="1356294" w="17387314">
                  <a:moveTo>
                    <a:pt x="0" y="0"/>
                  </a:moveTo>
                  <a:lnTo>
                    <a:pt x="0" y="1356294"/>
                  </a:lnTo>
                  <a:lnTo>
                    <a:pt x="17387314" y="1356294"/>
                  </a:lnTo>
                  <a:lnTo>
                    <a:pt x="17387314" y="0"/>
                  </a:lnTo>
                  <a:lnTo>
                    <a:pt x="0" y="0"/>
                  </a:lnTo>
                  <a:close/>
                  <a:moveTo>
                    <a:pt x="17326353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17326353" y="59690"/>
                  </a:lnTo>
                  <a:lnTo>
                    <a:pt x="17326353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00" id="100"/>
          <p:cNvGrpSpPr/>
          <p:nvPr/>
        </p:nvGrpSpPr>
        <p:grpSpPr>
          <a:xfrm rot="0">
            <a:off x="427927" y="8510588"/>
            <a:ext cx="787795" cy="451707"/>
            <a:chOff x="0" y="0"/>
            <a:chExt cx="2365430" cy="1356294"/>
          </a:xfrm>
        </p:grpSpPr>
        <p:sp>
          <p:nvSpPr>
            <p:cNvPr name="Freeform 101" id="101"/>
            <p:cNvSpPr/>
            <p:nvPr/>
          </p:nvSpPr>
          <p:spPr>
            <a:xfrm flipH="false" flipV="false" rot="0">
              <a:off x="0" y="0"/>
              <a:ext cx="2365430" cy="1356294"/>
            </a:xfrm>
            <a:custGeom>
              <a:avLst/>
              <a:gdLst/>
              <a:ahLst/>
              <a:cxnLst/>
              <a:rect r="r" b="b" t="t" l="l"/>
              <a:pathLst>
                <a:path h="1356294" w="2365430">
                  <a:moveTo>
                    <a:pt x="0" y="0"/>
                  </a:moveTo>
                  <a:lnTo>
                    <a:pt x="0" y="1356294"/>
                  </a:lnTo>
                  <a:lnTo>
                    <a:pt x="2365430" y="1356294"/>
                  </a:lnTo>
                  <a:lnTo>
                    <a:pt x="2365430" y="0"/>
                  </a:lnTo>
                  <a:lnTo>
                    <a:pt x="0" y="0"/>
                  </a:lnTo>
                  <a:close/>
                  <a:moveTo>
                    <a:pt x="2304470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2304470" y="59690"/>
                  </a:lnTo>
                  <a:lnTo>
                    <a:pt x="2304470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102" id="102"/>
          <p:cNvSpPr/>
          <p:nvPr/>
        </p:nvSpPr>
        <p:spPr>
          <a:xfrm rot="5329500">
            <a:off x="1956413" y="8727367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3" id="103"/>
          <p:cNvSpPr/>
          <p:nvPr/>
        </p:nvSpPr>
        <p:spPr>
          <a:xfrm rot="5329500">
            <a:off x="2779694" y="8727367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4" id="104"/>
          <p:cNvSpPr/>
          <p:nvPr/>
        </p:nvSpPr>
        <p:spPr>
          <a:xfrm rot="5329500">
            <a:off x="3602975" y="8727367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5" id="105"/>
          <p:cNvSpPr/>
          <p:nvPr/>
        </p:nvSpPr>
        <p:spPr>
          <a:xfrm rot="5329500">
            <a:off x="6072820" y="8727367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6" id="106"/>
          <p:cNvSpPr/>
          <p:nvPr/>
        </p:nvSpPr>
        <p:spPr>
          <a:xfrm rot="5329500">
            <a:off x="5249538" y="8727367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7" id="107"/>
          <p:cNvSpPr/>
          <p:nvPr/>
        </p:nvSpPr>
        <p:spPr>
          <a:xfrm rot="5329500">
            <a:off x="4426257" y="8727367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08" id="108"/>
          <p:cNvGrpSpPr/>
          <p:nvPr/>
        </p:nvGrpSpPr>
        <p:grpSpPr>
          <a:xfrm rot="0">
            <a:off x="1345137" y="9232930"/>
            <a:ext cx="5790760" cy="451707"/>
            <a:chOff x="0" y="0"/>
            <a:chExt cx="17387313" cy="1356294"/>
          </a:xfrm>
        </p:grpSpPr>
        <p:sp>
          <p:nvSpPr>
            <p:cNvPr name="Freeform 109" id="109"/>
            <p:cNvSpPr/>
            <p:nvPr/>
          </p:nvSpPr>
          <p:spPr>
            <a:xfrm flipH="false" flipV="false" rot="0">
              <a:off x="0" y="0"/>
              <a:ext cx="17387314" cy="1356294"/>
            </a:xfrm>
            <a:custGeom>
              <a:avLst/>
              <a:gdLst/>
              <a:ahLst/>
              <a:cxnLst/>
              <a:rect r="r" b="b" t="t" l="l"/>
              <a:pathLst>
                <a:path h="1356294" w="17387314">
                  <a:moveTo>
                    <a:pt x="0" y="0"/>
                  </a:moveTo>
                  <a:lnTo>
                    <a:pt x="0" y="1356294"/>
                  </a:lnTo>
                  <a:lnTo>
                    <a:pt x="17387314" y="1356294"/>
                  </a:lnTo>
                  <a:lnTo>
                    <a:pt x="17387314" y="0"/>
                  </a:lnTo>
                  <a:lnTo>
                    <a:pt x="0" y="0"/>
                  </a:lnTo>
                  <a:close/>
                  <a:moveTo>
                    <a:pt x="17326353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17326353" y="59690"/>
                  </a:lnTo>
                  <a:lnTo>
                    <a:pt x="17326353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0" id="110"/>
          <p:cNvGrpSpPr/>
          <p:nvPr/>
        </p:nvGrpSpPr>
        <p:grpSpPr>
          <a:xfrm rot="0">
            <a:off x="427927" y="9232740"/>
            <a:ext cx="787795" cy="451707"/>
            <a:chOff x="0" y="0"/>
            <a:chExt cx="2365430" cy="1356294"/>
          </a:xfrm>
        </p:grpSpPr>
        <p:sp>
          <p:nvSpPr>
            <p:cNvPr name="Freeform 111" id="111"/>
            <p:cNvSpPr/>
            <p:nvPr/>
          </p:nvSpPr>
          <p:spPr>
            <a:xfrm flipH="false" flipV="false" rot="0">
              <a:off x="0" y="0"/>
              <a:ext cx="2365430" cy="1356294"/>
            </a:xfrm>
            <a:custGeom>
              <a:avLst/>
              <a:gdLst/>
              <a:ahLst/>
              <a:cxnLst/>
              <a:rect r="r" b="b" t="t" l="l"/>
              <a:pathLst>
                <a:path h="1356294" w="2365430">
                  <a:moveTo>
                    <a:pt x="0" y="0"/>
                  </a:moveTo>
                  <a:lnTo>
                    <a:pt x="0" y="1356294"/>
                  </a:lnTo>
                  <a:lnTo>
                    <a:pt x="2365430" y="1356294"/>
                  </a:lnTo>
                  <a:lnTo>
                    <a:pt x="2365430" y="0"/>
                  </a:lnTo>
                  <a:lnTo>
                    <a:pt x="0" y="0"/>
                  </a:lnTo>
                  <a:close/>
                  <a:moveTo>
                    <a:pt x="2304470" y="1295334"/>
                  </a:moveTo>
                  <a:lnTo>
                    <a:pt x="59690" y="1295334"/>
                  </a:lnTo>
                  <a:lnTo>
                    <a:pt x="59690" y="59690"/>
                  </a:lnTo>
                  <a:lnTo>
                    <a:pt x="2304470" y="59690"/>
                  </a:lnTo>
                  <a:lnTo>
                    <a:pt x="2304470" y="1295334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112" id="112"/>
          <p:cNvSpPr/>
          <p:nvPr/>
        </p:nvSpPr>
        <p:spPr>
          <a:xfrm rot="5329500">
            <a:off x="1956413" y="9449519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3" id="113"/>
          <p:cNvSpPr/>
          <p:nvPr/>
        </p:nvSpPr>
        <p:spPr>
          <a:xfrm rot="5329500">
            <a:off x="2779694" y="9449519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4" id="114"/>
          <p:cNvSpPr/>
          <p:nvPr/>
        </p:nvSpPr>
        <p:spPr>
          <a:xfrm rot="5329500">
            <a:off x="3602975" y="9449519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5" id="115"/>
          <p:cNvSpPr/>
          <p:nvPr/>
        </p:nvSpPr>
        <p:spPr>
          <a:xfrm rot="5329500">
            <a:off x="6072820" y="9449519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6" id="116"/>
          <p:cNvSpPr/>
          <p:nvPr/>
        </p:nvSpPr>
        <p:spPr>
          <a:xfrm rot="5329500">
            <a:off x="5249538" y="9449519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7" id="117"/>
          <p:cNvSpPr/>
          <p:nvPr/>
        </p:nvSpPr>
        <p:spPr>
          <a:xfrm rot="5329500">
            <a:off x="4426257" y="9449519"/>
            <a:ext cx="45180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18" id="118"/>
          <p:cNvSpPr txBox="true"/>
          <p:nvPr/>
        </p:nvSpPr>
        <p:spPr>
          <a:xfrm rot="0">
            <a:off x="200545" y="594091"/>
            <a:ext cx="7158909" cy="784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127"/>
              </a:lnSpc>
            </a:pPr>
            <a:r>
              <a:rPr lang="en-US" sz="4377">
                <a:solidFill>
                  <a:srgbClr val="000000"/>
                </a:solidFill>
                <a:latin typeface="Hatton Semi-Bold"/>
                <a:ea typeface="Hatton Semi-Bold"/>
                <a:cs typeface="Hatton Semi-Bold"/>
                <a:sym typeface="Hatton Semi-Bold"/>
              </a:rPr>
              <a:t>Study Timetable</a:t>
            </a:r>
          </a:p>
        </p:txBody>
      </p:sp>
      <p:sp>
        <p:nvSpPr>
          <p:cNvPr name="TextBox 119" id="119"/>
          <p:cNvSpPr txBox="true"/>
          <p:nvPr/>
        </p:nvSpPr>
        <p:spPr>
          <a:xfrm rot="0">
            <a:off x="1460158" y="2121541"/>
            <a:ext cx="621030" cy="202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34"/>
              </a:lnSpc>
            </a:pPr>
            <a:r>
              <a:rPr lang="en-US" sz="1167" spc="116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MON</a:t>
            </a:r>
          </a:p>
        </p:txBody>
      </p:sp>
      <p:sp>
        <p:nvSpPr>
          <p:cNvPr name="TextBox 120" id="120"/>
          <p:cNvSpPr txBox="true"/>
          <p:nvPr/>
        </p:nvSpPr>
        <p:spPr>
          <a:xfrm rot="0">
            <a:off x="2283599" y="2121541"/>
            <a:ext cx="621030" cy="202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34"/>
              </a:lnSpc>
            </a:pPr>
            <a:r>
              <a:rPr lang="en-US" sz="1167" spc="116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TUE</a:t>
            </a:r>
          </a:p>
        </p:txBody>
      </p:sp>
      <p:sp>
        <p:nvSpPr>
          <p:cNvPr name="TextBox 121" id="121"/>
          <p:cNvSpPr txBox="true"/>
          <p:nvPr/>
        </p:nvSpPr>
        <p:spPr>
          <a:xfrm rot="0">
            <a:off x="3107040" y="2121541"/>
            <a:ext cx="621030" cy="202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34"/>
              </a:lnSpc>
            </a:pPr>
            <a:r>
              <a:rPr lang="en-US" sz="1167" spc="116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WED</a:t>
            </a:r>
          </a:p>
        </p:txBody>
      </p:sp>
      <p:sp>
        <p:nvSpPr>
          <p:cNvPr name="TextBox 122" id="122"/>
          <p:cNvSpPr txBox="true"/>
          <p:nvPr/>
        </p:nvSpPr>
        <p:spPr>
          <a:xfrm rot="0">
            <a:off x="3930481" y="2121541"/>
            <a:ext cx="621030" cy="202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34"/>
              </a:lnSpc>
            </a:pPr>
            <a:r>
              <a:rPr lang="en-US" sz="1167" spc="116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THU</a:t>
            </a:r>
          </a:p>
        </p:txBody>
      </p:sp>
      <p:sp>
        <p:nvSpPr>
          <p:cNvPr name="TextBox 123" id="123"/>
          <p:cNvSpPr txBox="true"/>
          <p:nvPr/>
        </p:nvSpPr>
        <p:spPr>
          <a:xfrm rot="0">
            <a:off x="4753921" y="2121541"/>
            <a:ext cx="621030" cy="202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34"/>
              </a:lnSpc>
            </a:pPr>
            <a:r>
              <a:rPr lang="en-US" sz="1167" spc="116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FRI</a:t>
            </a:r>
          </a:p>
        </p:txBody>
      </p:sp>
      <p:sp>
        <p:nvSpPr>
          <p:cNvPr name="TextBox 124" id="124"/>
          <p:cNvSpPr txBox="true"/>
          <p:nvPr/>
        </p:nvSpPr>
        <p:spPr>
          <a:xfrm rot="0">
            <a:off x="5577362" y="2121541"/>
            <a:ext cx="621030" cy="202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34"/>
              </a:lnSpc>
            </a:pPr>
            <a:r>
              <a:rPr lang="en-US" sz="1167" spc="116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SAT</a:t>
            </a:r>
          </a:p>
        </p:txBody>
      </p:sp>
      <p:sp>
        <p:nvSpPr>
          <p:cNvPr name="TextBox 125" id="125"/>
          <p:cNvSpPr txBox="true"/>
          <p:nvPr/>
        </p:nvSpPr>
        <p:spPr>
          <a:xfrm rot="0">
            <a:off x="6400803" y="2121541"/>
            <a:ext cx="621030" cy="202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34"/>
              </a:lnSpc>
            </a:pPr>
            <a:r>
              <a:rPr lang="en-US" sz="1167" spc="116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SUN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DAGLNDu1rfc</dc:identifier>
  <dcterms:modified xsi:type="dcterms:W3CDTF">2011-08-01T06:04:30Z</dcterms:modified>
  <cp:revision>1</cp:revision>
  <dc:title>Minimal Study Timetable Planner</dc:title>
</cp:coreProperties>
</file>