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7556500" cy="10693400"/>
  <p:notesSz cx="6858000" cy="9144000"/>
  <p:embeddedFontLst>
    <p:embeddedFont>
      <p:font typeface="Now" charset="1" panose="00000500000000000000"/>
      <p:regular r:id="rId7"/>
    </p:embeddedFont>
    <p:embeddedFont>
      <p:font typeface="Hatton Semi-Bold" charset="1" panose="0000070000000000000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>
  <p:cSld>
    <p:bg>
      <p:bgPr>
        <a:solidFill>
          <a:srgbClr val="FFFFF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rot="0">
            <a:off x="429839" y="1787802"/>
            <a:ext cx="6707971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3" id="3"/>
          <p:cNvGrpSpPr/>
          <p:nvPr/>
        </p:nvGrpSpPr>
        <p:grpSpPr>
          <a:xfrm rot="0">
            <a:off x="1345137" y="2011409"/>
            <a:ext cx="5790760" cy="451517"/>
            <a:chOff x="0" y="0"/>
            <a:chExt cx="2874489" cy="22413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2874488" cy="224130"/>
            </a:xfrm>
            <a:custGeom>
              <a:avLst/>
              <a:gdLst/>
              <a:ahLst/>
              <a:cxnLst/>
              <a:rect r="r" b="b" t="t" l="l"/>
              <a:pathLst>
                <a:path h="224130" w="2874488">
                  <a:moveTo>
                    <a:pt x="0" y="0"/>
                  </a:moveTo>
                  <a:lnTo>
                    <a:pt x="2874488" y="0"/>
                  </a:lnTo>
                  <a:lnTo>
                    <a:pt x="2874488" y="224130"/>
                  </a:lnTo>
                  <a:lnTo>
                    <a:pt x="0" y="224130"/>
                  </a:lnTo>
                  <a:close/>
                </a:path>
              </a:pathLst>
            </a:custGeom>
            <a:solidFill>
              <a:srgbClr val="D2E5D0"/>
            </a:solidFill>
          </p:spPr>
        </p:sp>
      </p:grpSp>
      <p:grpSp>
        <p:nvGrpSpPr>
          <p:cNvPr name="Group 5" id="5"/>
          <p:cNvGrpSpPr/>
          <p:nvPr/>
        </p:nvGrpSpPr>
        <p:grpSpPr>
          <a:xfrm rot="0">
            <a:off x="1345137" y="2011409"/>
            <a:ext cx="5790760" cy="451707"/>
            <a:chOff x="0" y="0"/>
            <a:chExt cx="17387313" cy="1356294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17387314" cy="1356294"/>
            </a:xfrm>
            <a:custGeom>
              <a:avLst/>
              <a:gdLst/>
              <a:ahLst/>
              <a:cxnLst/>
              <a:rect r="r" b="b" t="t" l="l"/>
              <a:pathLst>
                <a:path h="1356294" w="17387314">
                  <a:moveTo>
                    <a:pt x="0" y="0"/>
                  </a:moveTo>
                  <a:lnTo>
                    <a:pt x="0" y="1356294"/>
                  </a:lnTo>
                  <a:lnTo>
                    <a:pt x="17387314" y="1356294"/>
                  </a:lnTo>
                  <a:lnTo>
                    <a:pt x="17387314" y="0"/>
                  </a:lnTo>
                  <a:lnTo>
                    <a:pt x="0" y="0"/>
                  </a:lnTo>
                  <a:close/>
                  <a:moveTo>
                    <a:pt x="17326353" y="1295334"/>
                  </a:moveTo>
                  <a:lnTo>
                    <a:pt x="59690" y="1295334"/>
                  </a:lnTo>
                  <a:lnTo>
                    <a:pt x="59690" y="59690"/>
                  </a:lnTo>
                  <a:lnTo>
                    <a:pt x="17326353" y="59690"/>
                  </a:lnTo>
                  <a:lnTo>
                    <a:pt x="17326353" y="1295334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7" id="7"/>
          <p:cNvGrpSpPr/>
          <p:nvPr/>
        </p:nvGrpSpPr>
        <p:grpSpPr>
          <a:xfrm rot="0">
            <a:off x="429839" y="2011409"/>
            <a:ext cx="785883" cy="451517"/>
            <a:chOff x="0" y="0"/>
            <a:chExt cx="390106" cy="224130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390106" cy="224130"/>
            </a:xfrm>
            <a:custGeom>
              <a:avLst/>
              <a:gdLst/>
              <a:ahLst/>
              <a:cxnLst/>
              <a:rect r="r" b="b" t="t" l="l"/>
              <a:pathLst>
                <a:path h="224130" w="390106">
                  <a:moveTo>
                    <a:pt x="0" y="0"/>
                  </a:moveTo>
                  <a:lnTo>
                    <a:pt x="390106" y="0"/>
                  </a:lnTo>
                  <a:lnTo>
                    <a:pt x="390106" y="224130"/>
                  </a:lnTo>
                  <a:lnTo>
                    <a:pt x="0" y="224130"/>
                  </a:lnTo>
                  <a:close/>
                </a:path>
              </a:pathLst>
            </a:custGeom>
            <a:solidFill>
              <a:srgbClr val="FCC0C5"/>
            </a:solidFill>
          </p:spPr>
        </p:sp>
      </p:grpSp>
      <p:sp>
        <p:nvSpPr>
          <p:cNvPr name="TextBox 9" id="9"/>
          <p:cNvSpPr txBox="true"/>
          <p:nvPr/>
        </p:nvSpPr>
        <p:spPr>
          <a:xfrm rot="0">
            <a:off x="427927" y="2121446"/>
            <a:ext cx="787795" cy="20267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634"/>
              </a:lnSpc>
            </a:pPr>
            <a:r>
              <a:rPr lang="en-US" sz="1167" spc="116">
                <a:solidFill>
                  <a:srgbClr val="000000"/>
                </a:solidFill>
                <a:latin typeface="Now"/>
                <a:ea typeface="Now"/>
                <a:cs typeface="Now"/>
                <a:sym typeface="Now"/>
              </a:rPr>
              <a:t>TIME</a:t>
            </a:r>
          </a:p>
        </p:txBody>
      </p:sp>
      <p:grpSp>
        <p:nvGrpSpPr>
          <p:cNvPr name="Group 10" id="10"/>
          <p:cNvGrpSpPr/>
          <p:nvPr/>
        </p:nvGrpSpPr>
        <p:grpSpPr>
          <a:xfrm rot="0">
            <a:off x="427927" y="2011219"/>
            <a:ext cx="787795" cy="451707"/>
            <a:chOff x="0" y="0"/>
            <a:chExt cx="2365430" cy="1356294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2365430" cy="1356294"/>
            </a:xfrm>
            <a:custGeom>
              <a:avLst/>
              <a:gdLst/>
              <a:ahLst/>
              <a:cxnLst/>
              <a:rect r="r" b="b" t="t" l="l"/>
              <a:pathLst>
                <a:path h="1356294" w="2365430">
                  <a:moveTo>
                    <a:pt x="0" y="0"/>
                  </a:moveTo>
                  <a:lnTo>
                    <a:pt x="0" y="1356294"/>
                  </a:lnTo>
                  <a:lnTo>
                    <a:pt x="2365430" y="1356294"/>
                  </a:lnTo>
                  <a:lnTo>
                    <a:pt x="2365430" y="0"/>
                  </a:lnTo>
                  <a:lnTo>
                    <a:pt x="0" y="0"/>
                  </a:lnTo>
                  <a:close/>
                  <a:moveTo>
                    <a:pt x="2304470" y="1295334"/>
                  </a:moveTo>
                  <a:lnTo>
                    <a:pt x="59690" y="1295334"/>
                  </a:lnTo>
                  <a:lnTo>
                    <a:pt x="59690" y="59690"/>
                  </a:lnTo>
                  <a:lnTo>
                    <a:pt x="2304470" y="59690"/>
                  </a:lnTo>
                  <a:lnTo>
                    <a:pt x="2304470" y="1295334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sp>
        <p:nvSpPr>
          <p:cNvPr name="AutoShape 12" id="12"/>
          <p:cNvSpPr/>
          <p:nvPr/>
        </p:nvSpPr>
        <p:spPr>
          <a:xfrm rot="5329500">
            <a:off x="1956413" y="2227998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3" id="13"/>
          <p:cNvSpPr/>
          <p:nvPr/>
        </p:nvSpPr>
        <p:spPr>
          <a:xfrm rot="5329500">
            <a:off x="2779694" y="2227998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4" id="14"/>
          <p:cNvSpPr/>
          <p:nvPr/>
        </p:nvSpPr>
        <p:spPr>
          <a:xfrm rot="5329500">
            <a:off x="3602975" y="2227998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5" id="15"/>
          <p:cNvSpPr/>
          <p:nvPr/>
        </p:nvSpPr>
        <p:spPr>
          <a:xfrm rot="5329500">
            <a:off x="6072820" y="2227998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6" id="16"/>
          <p:cNvSpPr/>
          <p:nvPr/>
        </p:nvSpPr>
        <p:spPr>
          <a:xfrm rot="5329500">
            <a:off x="5249538" y="2227998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7" id="17"/>
          <p:cNvSpPr/>
          <p:nvPr/>
        </p:nvSpPr>
        <p:spPr>
          <a:xfrm rot="5329500">
            <a:off x="4426257" y="2227998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18" id="18"/>
          <p:cNvGrpSpPr/>
          <p:nvPr/>
        </p:nvGrpSpPr>
        <p:grpSpPr>
          <a:xfrm rot="0">
            <a:off x="1345137" y="2733561"/>
            <a:ext cx="5790760" cy="451707"/>
            <a:chOff x="0" y="0"/>
            <a:chExt cx="17387313" cy="1356294"/>
          </a:xfrm>
        </p:grpSpPr>
        <p:sp>
          <p:nvSpPr>
            <p:cNvPr name="Freeform 19" id="19"/>
            <p:cNvSpPr/>
            <p:nvPr/>
          </p:nvSpPr>
          <p:spPr>
            <a:xfrm flipH="false" flipV="false" rot="0">
              <a:off x="0" y="0"/>
              <a:ext cx="17387314" cy="1356294"/>
            </a:xfrm>
            <a:custGeom>
              <a:avLst/>
              <a:gdLst/>
              <a:ahLst/>
              <a:cxnLst/>
              <a:rect r="r" b="b" t="t" l="l"/>
              <a:pathLst>
                <a:path h="1356294" w="17387314">
                  <a:moveTo>
                    <a:pt x="0" y="0"/>
                  </a:moveTo>
                  <a:lnTo>
                    <a:pt x="0" y="1356294"/>
                  </a:lnTo>
                  <a:lnTo>
                    <a:pt x="17387314" y="1356294"/>
                  </a:lnTo>
                  <a:lnTo>
                    <a:pt x="17387314" y="0"/>
                  </a:lnTo>
                  <a:lnTo>
                    <a:pt x="0" y="0"/>
                  </a:lnTo>
                  <a:close/>
                  <a:moveTo>
                    <a:pt x="17326353" y="1295334"/>
                  </a:moveTo>
                  <a:lnTo>
                    <a:pt x="59690" y="1295334"/>
                  </a:lnTo>
                  <a:lnTo>
                    <a:pt x="59690" y="59690"/>
                  </a:lnTo>
                  <a:lnTo>
                    <a:pt x="17326353" y="59690"/>
                  </a:lnTo>
                  <a:lnTo>
                    <a:pt x="17326353" y="1295334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20" id="20"/>
          <p:cNvGrpSpPr/>
          <p:nvPr/>
        </p:nvGrpSpPr>
        <p:grpSpPr>
          <a:xfrm rot="0">
            <a:off x="427927" y="2733371"/>
            <a:ext cx="787795" cy="451707"/>
            <a:chOff x="0" y="0"/>
            <a:chExt cx="2365430" cy="1356294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2365430" cy="1356294"/>
            </a:xfrm>
            <a:custGeom>
              <a:avLst/>
              <a:gdLst/>
              <a:ahLst/>
              <a:cxnLst/>
              <a:rect r="r" b="b" t="t" l="l"/>
              <a:pathLst>
                <a:path h="1356294" w="2365430">
                  <a:moveTo>
                    <a:pt x="0" y="0"/>
                  </a:moveTo>
                  <a:lnTo>
                    <a:pt x="0" y="1356294"/>
                  </a:lnTo>
                  <a:lnTo>
                    <a:pt x="2365430" y="1356294"/>
                  </a:lnTo>
                  <a:lnTo>
                    <a:pt x="2365430" y="0"/>
                  </a:lnTo>
                  <a:lnTo>
                    <a:pt x="0" y="0"/>
                  </a:lnTo>
                  <a:close/>
                  <a:moveTo>
                    <a:pt x="2304470" y="1295334"/>
                  </a:moveTo>
                  <a:lnTo>
                    <a:pt x="59690" y="1295334"/>
                  </a:lnTo>
                  <a:lnTo>
                    <a:pt x="59690" y="59690"/>
                  </a:lnTo>
                  <a:lnTo>
                    <a:pt x="2304470" y="59690"/>
                  </a:lnTo>
                  <a:lnTo>
                    <a:pt x="2304470" y="1295334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sp>
        <p:nvSpPr>
          <p:cNvPr name="AutoShape 22" id="22"/>
          <p:cNvSpPr/>
          <p:nvPr/>
        </p:nvSpPr>
        <p:spPr>
          <a:xfrm rot="5329500">
            <a:off x="1956413" y="2950150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23" id="23"/>
          <p:cNvSpPr/>
          <p:nvPr/>
        </p:nvSpPr>
        <p:spPr>
          <a:xfrm rot="5329500">
            <a:off x="2779694" y="2950150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24" id="24"/>
          <p:cNvSpPr/>
          <p:nvPr/>
        </p:nvSpPr>
        <p:spPr>
          <a:xfrm rot="5329500">
            <a:off x="3602975" y="2950150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25" id="25"/>
          <p:cNvSpPr/>
          <p:nvPr/>
        </p:nvSpPr>
        <p:spPr>
          <a:xfrm rot="5329500">
            <a:off x="6072820" y="2950150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26" id="26"/>
          <p:cNvSpPr/>
          <p:nvPr/>
        </p:nvSpPr>
        <p:spPr>
          <a:xfrm rot="5329500">
            <a:off x="5249538" y="2950150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27" id="27"/>
          <p:cNvSpPr/>
          <p:nvPr/>
        </p:nvSpPr>
        <p:spPr>
          <a:xfrm rot="5329500">
            <a:off x="4426257" y="2950150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28" id="28"/>
          <p:cNvGrpSpPr/>
          <p:nvPr/>
        </p:nvGrpSpPr>
        <p:grpSpPr>
          <a:xfrm rot="0">
            <a:off x="1345137" y="3455713"/>
            <a:ext cx="5790760" cy="451707"/>
            <a:chOff x="0" y="0"/>
            <a:chExt cx="17387313" cy="1356294"/>
          </a:xfrm>
        </p:grpSpPr>
        <p:sp>
          <p:nvSpPr>
            <p:cNvPr name="Freeform 29" id="29"/>
            <p:cNvSpPr/>
            <p:nvPr/>
          </p:nvSpPr>
          <p:spPr>
            <a:xfrm flipH="false" flipV="false" rot="0">
              <a:off x="0" y="0"/>
              <a:ext cx="17387314" cy="1356294"/>
            </a:xfrm>
            <a:custGeom>
              <a:avLst/>
              <a:gdLst/>
              <a:ahLst/>
              <a:cxnLst/>
              <a:rect r="r" b="b" t="t" l="l"/>
              <a:pathLst>
                <a:path h="1356294" w="17387314">
                  <a:moveTo>
                    <a:pt x="0" y="0"/>
                  </a:moveTo>
                  <a:lnTo>
                    <a:pt x="0" y="1356294"/>
                  </a:lnTo>
                  <a:lnTo>
                    <a:pt x="17387314" y="1356294"/>
                  </a:lnTo>
                  <a:lnTo>
                    <a:pt x="17387314" y="0"/>
                  </a:lnTo>
                  <a:lnTo>
                    <a:pt x="0" y="0"/>
                  </a:lnTo>
                  <a:close/>
                  <a:moveTo>
                    <a:pt x="17326353" y="1295334"/>
                  </a:moveTo>
                  <a:lnTo>
                    <a:pt x="59690" y="1295334"/>
                  </a:lnTo>
                  <a:lnTo>
                    <a:pt x="59690" y="59690"/>
                  </a:lnTo>
                  <a:lnTo>
                    <a:pt x="17326353" y="59690"/>
                  </a:lnTo>
                  <a:lnTo>
                    <a:pt x="17326353" y="1295334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30" id="30"/>
          <p:cNvGrpSpPr/>
          <p:nvPr/>
        </p:nvGrpSpPr>
        <p:grpSpPr>
          <a:xfrm rot="0">
            <a:off x="427927" y="3455523"/>
            <a:ext cx="787795" cy="451707"/>
            <a:chOff x="0" y="0"/>
            <a:chExt cx="2365430" cy="1356294"/>
          </a:xfrm>
        </p:grpSpPr>
        <p:sp>
          <p:nvSpPr>
            <p:cNvPr name="Freeform 31" id="31"/>
            <p:cNvSpPr/>
            <p:nvPr/>
          </p:nvSpPr>
          <p:spPr>
            <a:xfrm flipH="false" flipV="false" rot="0">
              <a:off x="0" y="0"/>
              <a:ext cx="2365430" cy="1356294"/>
            </a:xfrm>
            <a:custGeom>
              <a:avLst/>
              <a:gdLst/>
              <a:ahLst/>
              <a:cxnLst/>
              <a:rect r="r" b="b" t="t" l="l"/>
              <a:pathLst>
                <a:path h="1356294" w="2365430">
                  <a:moveTo>
                    <a:pt x="0" y="0"/>
                  </a:moveTo>
                  <a:lnTo>
                    <a:pt x="0" y="1356294"/>
                  </a:lnTo>
                  <a:lnTo>
                    <a:pt x="2365430" y="1356294"/>
                  </a:lnTo>
                  <a:lnTo>
                    <a:pt x="2365430" y="0"/>
                  </a:lnTo>
                  <a:lnTo>
                    <a:pt x="0" y="0"/>
                  </a:lnTo>
                  <a:close/>
                  <a:moveTo>
                    <a:pt x="2304470" y="1295334"/>
                  </a:moveTo>
                  <a:lnTo>
                    <a:pt x="59690" y="1295334"/>
                  </a:lnTo>
                  <a:lnTo>
                    <a:pt x="59690" y="59690"/>
                  </a:lnTo>
                  <a:lnTo>
                    <a:pt x="2304470" y="59690"/>
                  </a:lnTo>
                  <a:lnTo>
                    <a:pt x="2304470" y="1295334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sp>
        <p:nvSpPr>
          <p:cNvPr name="AutoShape 32" id="32"/>
          <p:cNvSpPr/>
          <p:nvPr/>
        </p:nvSpPr>
        <p:spPr>
          <a:xfrm rot="5329500">
            <a:off x="1956413" y="3672302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33" id="33"/>
          <p:cNvSpPr/>
          <p:nvPr/>
        </p:nvSpPr>
        <p:spPr>
          <a:xfrm rot="5329500">
            <a:off x="2779694" y="3672302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34" id="34"/>
          <p:cNvSpPr/>
          <p:nvPr/>
        </p:nvSpPr>
        <p:spPr>
          <a:xfrm rot="5329500">
            <a:off x="3602975" y="3672302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35" id="35"/>
          <p:cNvSpPr/>
          <p:nvPr/>
        </p:nvSpPr>
        <p:spPr>
          <a:xfrm rot="5329500">
            <a:off x="6072820" y="3672302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36" id="36"/>
          <p:cNvSpPr/>
          <p:nvPr/>
        </p:nvSpPr>
        <p:spPr>
          <a:xfrm rot="5329500">
            <a:off x="5249538" y="3672302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37" id="37"/>
          <p:cNvSpPr/>
          <p:nvPr/>
        </p:nvSpPr>
        <p:spPr>
          <a:xfrm rot="5329500">
            <a:off x="4426257" y="3672302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38" id="38"/>
          <p:cNvGrpSpPr/>
          <p:nvPr/>
        </p:nvGrpSpPr>
        <p:grpSpPr>
          <a:xfrm rot="0">
            <a:off x="1345137" y="4177865"/>
            <a:ext cx="5790760" cy="451707"/>
            <a:chOff x="0" y="0"/>
            <a:chExt cx="17387313" cy="1356294"/>
          </a:xfrm>
        </p:grpSpPr>
        <p:sp>
          <p:nvSpPr>
            <p:cNvPr name="Freeform 39" id="39"/>
            <p:cNvSpPr/>
            <p:nvPr/>
          </p:nvSpPr>
          <p:spPr>
            <a:xfrm flipH="false" flipV="false" rot="0">
              <a:off x="0" y="0"/>
              <a:ext cx="17387314" cy="1356294"/>
            </a:xfrm>
            <a:custGeom>
              <a:avLst/>
              <a:gdLst/>
              <a:ahLst/>
              <a:cxnLst/>
              <a:rect r="r" b="b" t="t" l="l"/>
              <a:pathLst>
                <a:path h="1356294" w="17387314">
                  <a:moveTo>
                    <a:pt x="0" y="0"/>
                  </a:moveTo>
                  <a:lnTo>
                    <a:pt x="0" y="1356294"/>
                  </a:lnTo>
                  <a:lnTo>
                    <a:pt x="17387314" y="1356294"/>
                  </a:lnTo>
                  <a:lnTo>
                    <a:pt x="17387314" y="0"/>
                  </a:lnTo>
                  <a:lnTo>
                    <a:pt x="0" y="0"/>
                  </a:lnTo>
                  <a:close/>
                  <a:moveTo>
                    <a:pt x="17326353" y="1295334"/>
                  </a:moveTo>
                  <a:lnTo>
                    <a:pt x="59690" y="1295334"/>
                  </a:lnTo>
                  <a:lnTo>
                    <a:pt x="59690" y="59690"/>
                  </a:lnTo>
                  <a:lnTo>
                    <a:pt x="17326353" y="59690"/>
                  </a:lnTo>
                  <a:lnTo>
                    <a:pt x="17326353" y="1295334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40" id="40"/>
          <p:cNvGrpSpPr/>
          <p:nvPr/>
        </p:nvGrpSpPr>
        <p:grpSpPr>
          <a:xfrm rot="0">
            <a:off x="427927" y="4177675"/>
            <a:ext cx="787795" cy="451707"/>
            <a:chOff x="0" y="0"/>
            <a:chExt cx="2365430" cy="1356294"/>
          </a:xfrm>
        </p:grpSpPr>
        <p:sp>
          <p:nvSpPr>
            <p:cNvPr name="Freeform 41" id="41"/>
            <p:cNvSpPr/>
            <p:nvPr/>
          </p:nvSpPr>
          <p:spPr>
            <a:xfrm flipH="false" flipV="false" rot="0">
              <a:off x="0" y="0"/>
              <a:ext cx="2365430" cy="1356294"/>
            </a:xfrm>
            <a:custGeom>
              <a:avLst/>
              <a:gdLst/>
              <a:ahLst/>
              <a:cxnLst/>
              <a:rect r="r" b="b" t="t" l="l"/>
              <a:pathLst>
                <a:path h="1356294" w="2365430">
                  <a:moveTo>
                    <a:pt x="0" y="0"/>
                  </a:moveTo>
                  <a:lnTo>
                    <a:pt x="0" y="1356294"/>
                  </a:lnTo>
                  <a:lnTo>
                    <a:pt x="2365430" y="1356294"/>
                  </a:lnTo>
                  <a:lnTo>
                    <a:pt x="2365430" y="0"/>
                  </a:lnTo>
                  <a:lnTo>
                    <a:pt x="0" y="0"/>
                  </a:lnTo>
                  <a:close/>
                  <a:moveTo>
                    <a:pt x="2304470" y="1295334"/>
                  </a:moveTo>
                  <a:lnTo>
                    <a:pt x="59690" y="1295334"/>
                  </a:lnTo>
                  <a:lnTo>
                    <a:pt x="59690" y="59690"/>
                  </a:lnTo>
                  <a:lnTo>
                    <a:pt x="2304470" y="59690"/>
                  </a:lnTo>
                  <a:lnTo>
                    <a:pt x="2304470" y="1295334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sp>
        <p:nvSpPr>
          <p:cNvPr name="AutoShape 42" id="42"/>
          <p:cNvSpPr/>
          <p:nvPr/>
        </p:nvSpPr>
        <p:spPr>
          <a:xfrm rot="5329500">
            <a:off x="1956413" y="4394454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43" id="43"/>
          <p:cNvSpPr/>
          <p:nvPr/>
        </p:nvSpPr>
        <p:spPr>
          <a:xfrm rot="5329500">
            <a:off x="2779694" y="4394454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44" id="44"/>
          <p:cNvSpPr/>
          <p:nvPr/>
        </p:nvSpPr>
        <p:spPr>
          <a:xfrm rot="5329500">
            <a:off x="3602975" y="4394454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45" id="45"/>
          <p:cNvSpPr/>
          <p:nvPr/>
        </p:nvSpPr>
        <p:spPr>
          <a:xfrm rot="5329500">
            <a:off x="6072820" y="4394454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46" id="46"/>
          <p:cNvSpPr/>
          <p:nvPr/>
        </p:nvSpPr>
        <p:spPr>
          <a:xfrm rot="5329500">
            <a:off x="5249538" y="4394454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47" id="47"/>
          <p:cNvSpPr/>
          <p:nvPr/>
        </p:nvSpPr>
        <p:spPr>
          <a:xfrm rot="5329500">
            <a:off x="4426257" y="4394454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48" id="48"/>
          <p:cNvGrpSpPr/>
          <p:nvPr/>
        </p:nvGrpSpPr>
        <p:grpSpPr>
          <a:xfrm rot="0">
            <a:off x="1345137" y="4900018"/>
            <a:ext cx="5790760" cy="451707"/>
            <a:chOff x="0" y="0"/>
            <a:chExt cx="17387313" cy="1356294"/>
          </a:xfrm>
        </p:grpSpPr>
        <p:sp>
          <p:nvSpPr>
            <p:cNvPr name="Freeform 49" id="49"/>
            <p:cNvSpPr/>
            <p:nvPr/>
          </p:nvSpPr>
          <p:spPr>
            <a:xfrm flipH="false" flipV="false" rot="0">
              <a:off x="0" y="0"/>
              <a:ext cx="17387314" cy="1356294"/>
            </a:xfrm>
            <a:custGeom>
              <a:avLst/>
              <a:gdLst/>
              <a:ahLst/>
              <a:cxnLst/>
              <a:rect r="r" b="b" t="t" l="l"/>
              <a:pathLst>
                <a:path h="1356294" w="17387314">
                  <a:moveTo>
                    <a:pt x="0" y="0"/>
                  </a:moveTo>
                  <a:lnTo>
                    <a:pt x="0" y="1356294"/>
                  </a:lnTo>
                  <a:lnTo>
                    <a:pt x="17387314" y="1356294"/>
                  </a:lnTo>
                  <a:lnTo>
                    <a:pt x="17387314" y="0"/>
                  </a:lnTo>
                  <a:lnTo>
                    <a:pt x="0" y="0"/>
                  </a:lnTo>
                  <a:close/>
                  <a:moveTo>
                    <a:pt x="17326353" y="1295334"/>
                  </a:moveTo>
                  <a:lnTo>
                    <a:pt x="59690" y="1295334"/>
                  </a:lnTo>
                  <a:lnTo>
                    <a:pt x="59690" y="59690"/>
                  </a:lnTo>
                  <a:lnTo>
                    <a:pt x="17326353" y="59690"/>
                  </a:lnTo>
                  <a:lnTo>
                    <a:pt x="17326353" y="1295334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50" id="50"/>
          <p:cNvGrpSpPr/>
          <p:nvPr/>
        </p:nvGrpSpPr>
        <p:grpSpPr>
          <a:xfrm rot="0">
            <a:off x="427927" y="4899828"/>
            <a:ext cx="787795" cy="451707"/>
            <a:chOff x="0" y="0"/>
            <a:chExt cx="2365430" cy="1356294"/>
          </a:xfrm>
        </p:grpSpPr>
        <p:sp>
          <p:nvSpPr>
            <p:cNvPr name="Freeform 51" id="51"/>
            <p:cNvSpPr/>
            <p:nvPr/>
          </p:nvSpPr>
          <p:spPr>
            <a:xfrm flipH="false" flipV="false" rot="0">
              <a:off x="0" y="0"/>
              <a:ext cx="2365430" cy="1356294"/>
            </a:xfrm>
            <a:custGeom>
              <a:avLst/>
              <a:gdLst/>
              <a:ahLst/>
              <a:cxnLst/>
              <a:rect r="r" b="b" t="t" l="l"/>
              <a:pathLst>
                <a:path h="1356294" w="2365430">
                  <a:moveTo>
                    <a:pt x="0" y="0"/>
                  </a:moveTo>
                  <a:lnTo>
                    <a:pt x="0" y="1356294"/>
                  </a:lnTo>
                  <a:lnTo>
                    <a:pt x="2365430" y="1356294"/>
                  </a:lnTo>
                  <a:lnTo>
                    <a:pt x="2365430" y="0"/>
                  </a:lnTo>
                  <a:lnTo>
                    <a:pt x="0" y="0"/>
                  </a:lnTo>
                  <a:close/>
                  <a:moveTo>
                    <a:pt x="2304470" y="1295334"/>
                  </a:moveTo>
                  <a:lnTo>
                    <a:pt x="59690" y="1295334"/>
                  </a:lnTo>
                  <a:lnTo>
                    <a:pt x="59690" y="59690"/>
                  </a:lnTo>
                  <a:lnTo>
                    <a:pt x="2304470" y="59690"/>
                  </a:lnTo>
                  <a:lnTo>
                    <a:pt x="2304470" y="1295334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sp>
        <p:nvSpPr>
          <p:cNvPr name="AutoShape 52" id="52"/>
          <p:cNvSpPr/>
          <p:nvPr/>
        </p:nvSpPr>
        <p:spPr>
          <a:xfrm rot="5329500">
            <a:off x="1956413" y="5116606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53" id="53"/>
          <p:cNvSpPr/>
          <p:nvPr/>
        </p:nvSpPr>
        <p:spPr>
          <a:xfrm rot="5329500">
            <a:off x="2779694" y="5116606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54" id="54"/>
          <p:cNvSpPr/>
          <p:nvPr/>
        </p:nvSpPr>
        <p:spPr>
          <a:xfrm rot="5329500">
            <a:off x="3602975" y="5116606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55" id="55"/>
          <p:cNvSpPr/>
          <p:nvPr/>
        </p:nvSpPr>
        <p:spPr>
          <a:xfrm rot="5329500">
            <a:off x="6072820" y="5116606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56" id="56"/>
          <p:cNvSpPr/>
          <p:nvPr/>
        </p:nvSpPr>
        <p:spPr>
          <a:xfrm rot="5329500">
            <a:off x="5249538" y="5116606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57" id="57"/>
          <p:cNvSpPr/>
          <p:nvPr/>
        </p:nvSpPr>
        <p:spPr>
          <a:xfrm rot="5329500">
            <a:off x="4426257" y="5116606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58" id="58"/>
          <p:cNvGrpSpPr/>
          <p:nvPr/>
        </p:nvGrpSpPr>
        <p:grpSpPr>
          <a:xfrm rot="0">
            <a:off x="1345137" y="5622170"/>
            <a:ext cx="5790760" cy="451707"/>
            <a:chOff x="0" y="0"/>
            <a:chExt cx="17387313" cy="1356294"/>
          </a:xfrm>
        </p:grpSpPr>
        <p:sp>
          <p:nvSpPr>
            <p:cNvPr name="Freeform 59" id="59"/>
            <p:cNvSpPr/>
            <p:nvPr/>
          </p:nvSpPr>
          <p:spPr>
            <a:xfrm flipH="false" flipV="false" rot="0">
              <a:off x="0" y="0"/>
              <a:ext cx="17387314" cy="1356294"/>
            </a:xfrm>
            <a:custGeom>
              <a:avLst/>
              <a:gdLst/>
              <a:ahLst/>
              <a:cxnLst/>
              <a:rect r="r" b="b" t="t" l="l"/>
              <a:pathLst>
                <a:path h="1356294" w="17387314">
                  <a:moveTo>
                    <a:pt x="0" y="0"/>
                  </a:moveTo>
                  <a:lnTo>
                    <a:pt x="0" y="1356294"/>
                  </a:lnTo>
                  <a:lnTo>
                    <a:pt x="17387314" y="1356294"/>
                  </a:lnTo>
                  <a:lnTo>
                    <a:pt x="17387314" y="0"/>
                  </a:lnTo>
                  <a:lnTo>
                    <a:pt x="0" y="0"/>
                  </a:lnTo>
                  <a:close/>
                  <a:moveTo>
                    <a:pt x="17326353" y="1295334"/>
                  </a:moveTo>
                  <a:lnTo>
                    <a:pt x="59690" y="1295334"/>
                  </a:lnTo>
                  <a:lnTo>
                    <a:pt x="59690" y="59690"/>
                  </a:lnTo>
                  <a:lnTo>
                    <a:pt x="17326353" y="59690"/>
                  </a:lnTo>
                  <a:lnTo>
                    <a:pt x="17326353" y="1295334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60" id="60"/>
          <p:cNvGrpSpPr/>
          <p:nvPr/>
        </p:nvGrpSpPr>
        <p:grpSpPr>
          <a:xfrm rot="0">
            <a:off x="427927" y="5621980"/>
            <a:ext cx="787795" cy="451707"/>
            <a:chOff x="0" y="0"/>
            <a:chExt cx="2365430" cy="1356294"/>
          </a:xfrm>
        </p:grpSpPr>
        <p:sp>
          <p:nvSpPr>
            <p:cNvPr name="Freeform 61" id="61"/>
            <p:cNvSpPr/>
            <p:nvPr/>
          </p:nvSpPr>
          <p:spPr>
            <a:xfrm flipH="false" flipV="false" rot="0">
              <a:off x="0" y="0"/>
              <a:ext cx="2365430" cy="1356294"/>
            </a:xfrm>
            <a:custGeom>
              <a:avLst/>
              <a:gdLst/>
              <a:ahLst/>
              <a:cxnLst/>
              <a:rect r="r" b="b" t="t" l="l"/>
              <a:pathLst>
                <a:path h="1356294" w="2365430">
                  <a:moveTo>
                    <a:pt x="0" y="0"/>
                  </a:moveTo>
                  <a:lnTo>
                    <a:pt x="0" y="1356294"/>
                  </a:lnTo>
                  <a:lnTo>
                    <a:pt x="2365430" y="1356294"/>
                  </a:lnTo>
                  <a:lnTo>
                    <a:pt x="2365430" y="0"/>
                  </a:lnTo>
                  <a:lnTo>
                    <a:pt x="0" y="0"/>
                  </a:lnTo>
                  <a:close/>
                  <a:moveTo>
                    <a:pt x="2304470" y="1295334"/>
                  </a:moveTo>
                  <a:lnTo>
                    <a:pt x="59690" y="1295334"/>
                  </a:lnTo>
                  <a:lnTo>
                    <a:pt x="59690" y="59690"/>
                  </a:lnTo>
                  <a:lnTo>
                    <a:pt x="2304470" y="59690"/>
                  </a:lnTo>
                  <a:lnTo>
                    <a:pt x="2304470" y="1295334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sp>
        <p:nvSpPr>
          <p:cNvPr name="AutoShape 62" id="62"/>
          <p:cNvSpPr/>
          <p:nvPr/>
        </p:nvSpPr>
        <p:spPr>
          <a:xfrm rot="5329500">
            <a:off x="1956413" y="5838759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63" id="63"/>
          <p:cNvSpPr/>
          <p:nvPr/>
        </p:nvSpPr>
        <p:spPr>
          <a:xfrm rot="5329500">
            <a:off x="2779694" y="5838759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64" id="64"/>
          <p:cNvSpPr/>
          <p:nvPr/>
        </p:nvSpPr>
        <p:spPr>
          <a:xfrm rot="5329500">
            <a:off x="3602975" y="5838759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65" id="65"/>
          <p:cNvSpPr/>
          <p:nvPr/>
        </p:nvSpPr>
        <p:spPr>
          <a:xfrm rot="5329500">
            <a:off x="6072820" y="5838759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66" id="66"/>
          <p:cNvSpPr/>
          <p:nvPr/>
        </p:nvSpPr>
        <p:spPr>
          <a:xfrm rot="5329500">
            <a:off x="5249538" y="5838759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67" id="67"/>
          <p:cNvSpPr/>
          <p:nvPr/>
        </p:nvSpPr>
        <p:spPr>
          <a:xfrm rot="5329500">
            <a:off x="4426257" y="5838759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68" id="68"/>
          <p:cNvGrpSpPr/>
          <p:nvPr/>
        </p:nvGrpSpPr>
        <p:grpSpPr>
          <a:xfrm rot="0">
            <a:off x="1345137" y="6344322"/>
            <a:ext cx="5790760" cy="451707"/>
            <a:chOff x="0" y="0"/>
            <a:chExt cx="17387313" cy="1356294"/>
          </a:xfrm>
        </p:grpSpPr>
        <p:sp>
          <p:nvSpPr>
            <p:cNvPr name="Freeform 69" id="69"/>
            <p:cNvSpPr/>
            <p:nvPr/>
          </p:nvSpPr>
          <p:spPr>
            <a:xfrm flipH="false" flipV="false" rot="0">
              <a:off x="0" y="0"/>
              <a:ext cx="17387314" cy="1356294"/>
            </a:xfrm>
            <a:custGeom>
              <a:avLst/>
              <a:gdLst/>
              <a:ahLst/>
              <a:cxnLst/>
              <a:rect r="r" b="b" t="t" l="l"/>
              <a:pathLst>
                <a:path h="1356294" w="17387314">
                  <a:moveTo>
                    <a:pt x="0" y="0"/>
                  </a:moveTo>
                  <a:lnTo>
                    <a:pt x="0" y="1356294"/>
                  </a:lnTo>
                  <a:lnTo>
                    <a:pt x="17387314" y="1356294"/>
                  </a:lnTo>
                  <a:lnTo>
                    <a:pt x="17387314" y="0"/>
                  </a:lnTo>
                  <a:lnTo>
                    <a:pt x="0" y="0"/>
                  </a:lnTo>
                  <a:close/>
                  <a:moveTo>
                    <a:pt x="17326353" y="1295334"/>
                  </a:moveTo>
                  <a:lnTo>
                    <a:pt x="59690" y="1295334"/>
                  </a:lnTo>
                  <a:lnTo>
                    <a:pt x="59690" y="59690"/>
                  </a:lnTo>
                  <a:lnTo>
                    <a:pt x="17326353" y="59690"/>
                  </a:lnTo>
                  <a:lnTo>
                    <a:pt x="17326353" y="1295334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70" id="70"/>
          <p:cNvGrpSpPr/>
          <p:nvPr/>
        </p:nvGrpSpPr>
        <p:grpSpPr>
          <a:xfrm rot="0">
            <a:off x="427927" y="6344132"/>
            <a:ext cx="787795" cy="451707"/>
            <a:chOff x="0" y="0"/>
            <a:chExt cx="2365430" cy="1356294"/>
          </a:xfrm>
        </p:grpSpPr>
        <p:sp>
          <p:nvSpPr>
            <p:cNvPr name="Freeform 71" id="71"/>
            <p:cNvSpPr/>
            <p:nvPr/>
          </p:nvSpPr>
          <p:spPr>
            <a:xfrm flipH="false" flipV="false" rot="0">
              <a:off x="0" y="0"/>
              <a:ext cx="2365430" cy="1356294"/>
            </a:xfrm>
            <a:custGeom>
              <a:avLst/>
              <a:gdLst/>
              <a:ahLst/>
              <a:cxnLst/>
              <a:rect r="r" b="b" t="t" l="l"/>
              <a:pathLst>
                <a:path h="1356294" w="2365430">
                  <a:moveTo>
                    <a:pt x="0" y="0"/>
                  </a:moveTo>
                  <a:lnTo>
                    <a:pt x="0" y="1356294"/>
                  </a:lnTo>
                  <a:lnTo>
                    <a:pt x="2365430" y="1356294"/>
                  </a:lnTo>
                  <a:lnTo>
                    <a:pt x="2365430" y="0"/>
                  </a:lnTo>
                  <a:lnTo>
                    <a:pt x="0" y="0"/>
                  </a:lnTo>
                  <a:close/>
                  <a:moveTo>
                    <a:pt x="2304470" y="1295334"/>
                  </a:moveTo>
                  <a:lnTo>
                    <a:pt x="59690" y="1295334"/>
                  </a:lnTo>
                  <a:lnTo>
                    <a:pt x="59690" y="59690"/>
                  </a:lnTo>
                  <a:lnTo>
                    <a:pt x="2304470" y="59690"/>
                  </a:lnTo>
                  <a:lnTo>
                    <a:pt x="2304470" y="1295334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sp>
        <p:nvSpPr>
          <p:cNvPr name="AutoShape 72" id="72"/>
          <p:cNvSpPr/>
          <p:nvPr/>
        </p:nvSpPr>
        <p:spPr>
          <a:xfrm rot="5329500">
            <a:off x="1956413" y="6560911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73" id="73"/>
          <p:cNvSpPr/>
          <p:nvPr/>
        </p:nvSpPr>
        <p:spPr>
          <a:xfrm rot="5329500">
            <a:off x="2779694" y="6560911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74" id="74"/>
          <p:cNvSpPr/>
          <p:nvPr/>
        </p:nvSpPr>
        <p:spPr>
          <a:xfrm rot="5329500">
            <a:off x="3602975" y="6560911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75" id="75"/>
          <p:cNvSpPr/>
          <p:nvPr/>
        </p:nvSpPr>
        <p:spPr>
          <a:xfrm rot="5329500">
            <a:off x="6072820" y="6560911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76" id="76"/>
          <p:cNvSpPr/>
          <p:nvPr/>
        </p:nvSpPr>
        <p:spPr>
          <a:xfrm rot="5329500">
            <a:off x="5249538" y="6560911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77" id="77"/>
          <p:cNvSpPr/>
          <p:nvPr/>
        </p:nvSpPr>
        <p:spPr>
          <a:xfrm rot="5329500">
            <a:off x="4426257" y="6560911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78" id="78"/>
          <p:cNvGrpSpPr/>
          <p:nvPr/>
        </p:nvGrpSpPr>
        <p:grpSpPr>
          <a:xfrm rot="0">
            <a:off x="1345137" y="7066474"/>
            <a:ext cx="5790760" cy="451707"/>
            <a:chOff x="0" y="0"/>
            <a:chExt cx="17387313" cy="1356294"/>
          </a:xfrm>
        </p:grpSpPr>
        <p:sp>
          <p:nvSpPr>
            <p:cNvPr name="Freeform 79" id="79"/>
            <p:cNvSpPr/>
            <p:nvPr/>
          </p:nvSpPr>
          <p:spPr>
            <a:xfrm flipH="false" flipV="false" rot="0">
              <a:off x="0" y="0"/>
              <a:ext cx="17387314" cy="1356294"/>
            </a:xfrm>
            <a:custGeom>
              <a:avLst/>
              <a:gdLst/>
              <a:ahLst/>
              <a:cxnLst/>
              <a:rect r="r" b="b" t="t" l="l"/>
              <a:pathLst>
                <a:path h="1356294" w="17387314">
                  <a:moveTo>
                    <a:pt x="0" y="0"/>
                  </a:moveTo>
                  <a:lnTo>
                    <a:pt x="0" y="1356294"/>
                  </a:lnTo>
                  <a:lnTo>
                    <a:pt x="17387314" y="1356294"/>
                  </a:lnTo>
                  <a:lnTo>
                    <a:pt x="17387314" y="0"/>
                  </a:lnTo>
                  <a:lnTo>
                    <a:pt x="0" y="0"/>
                  </a:lnTo>
                  <a:close/>
                  <a:moveTo>
                    <a:pt x="17326353" y="1295334"/>
                  </a:moveTo>
                  <a:lnTo>
                    <a:pt x="59690" y="1295334"/>
                  </a:lnTo>
                  <a:lnTo>
                    <a:pt x="59690" y="59690"/>
                  </a:lnTo>
                  <a:lnTo>
                    <a:pt x="17326353" y="59690"/>
                  </a:lnTo>
                  <a:lnTo>
                    <a:pt x="17326353" y="1295334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80" id="80"/>
          <p:cNvGrpSpPr/>
          <p:nvPr/>
        </p:nvGrpSpPr>
        <p:grpSpPr>
          <a:xfrm rot="0">
            <a:off x="427927" y="7066284"/>
            <a:ext cx="787795" cy="451707"/>
            <a:chOff x="0" y="0"/>
            <a:chExt cx="2365430" cy="1356294"/>
          </a:xfrm>
        </p:grpSpPr>
        <p:sp>
          <p:nvSpPr>
            <p:cNvPr name="Freeform 81" id="81"/>
            <p:cNvSpPr/>
            <p:nvPr/>
          </p:nvSpPr>
          <p:spPr>
            <a:xfrm flipH="false" flipV="false" rot="0">
              <a:off x="0" y="0"/>
              <a:ext cx="2365430" cy="1356294"/>
            </a:xfrm>
            <a:custGeom>
              <a:avLst/>
              <a:gdLst/>
              <a:ahLst/>
              <a:cxnLst/>
              <a:rect r="r" b="b" t="t" l="l"/>
              <a:pathLst>
                <a:path h="1356294" w="2365430">
                  <a:moveTo>
                    <a:pt x="0" y="0"/>
                  </a:moveTo>
                  <a:lnTo>
                    <a:pt x="0" y="1356294"/>
                  </a:lnTo>
                  <a:lnTo>
                    <a:pt x="2365430" y="1356294"/>
                  </a:lnTo>
                  <a:lnTo>
                    <a:pt x="2365430" y="0"/>
                  </a:lnTo>
                  <a:lnTo>
                    <a:pt x="0" y="0"/>
                  </a:lnTo>
                  <a:close/>
                  <a:moveTo>
                    <a:pt x="2304470" y="1295334"/>
                  </a:moveTo>
                  <a:lnTo>
                    <a:pt x="59690" y="1295334"/>
                  </a:lnTo>
                  <a:lnTo>
                    <a:pt x="59690" y="59690"/>
                  </a:lnTo>
                  <a:lnTo>
                    <a:pt x="2304470" y="59690"/>
                  </a:lnTo>
                  <a:lnTo>
                    <a:pt x="2304470" y="1295334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sp>
        <p:nvSpPr>
          <p:cNvPr name="AutoShape 82" id="82"/>
          <p:cNvSpPr/>
          <p:nvPr/>
        </p:nvSpPr>
        <p:spPr>
          <a:xfrm rot="5329500">
            <a:off x="1956413" y="7283063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83" id="83"/>
          <p:cNvSpPr/>
          <p:nvPr/>
        </p:nvSpPr>
        <p:spPr>
          <a:xfrm rot="5329500">
            <a:off x="2779694" y="7283063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84" id="84"/>
          <p:cNvSpPr/>
          <p:nvPr/>
        </p:nvSpPr>
        <p:spPr>
          <a:xfrm rot="5329500">
            <a:off x="3602975" y="7283063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85" id="85"/>
          <p:cNvSpPr/>
          <p:nvPr/>
        </p:nvSpPr>
        <p:spPr>
          <a:xfrm rot="5329500">
            <a:off x="6072820" y="7283063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86" id="86"/>
          <p:cNvSpPr/>
          <p:nvPr/>
        </p:nvSpPr>
        <p:spPr>
          <a:xfrm rot="5329500">
            <a:off x="5249538" y="7283063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87" id="87"/>
          <p:cNvSpPr/>
          <p:nvPr/>
        </p:nvSpPr>
        <p:spPr>
          <a:xfrm rot="5329500">
            <a:off x="4426257" y="7283063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88" id="88"/>
          <p:cNvGrpSpPr/>
          <p:nvPr/>
        </p:nvGrpSpPr>
        <p:grpSpPr>
          <a:xfrm rot="0">
            <a:off x="1345137" y="7788626"/>
            <a:ext cx="5790760" cy="451707"/>
            <a:chOff x="0" y="0"/>
            <a:chExt cx="17387313" cy="1356294"/>
          </a:xfrm>
        </p:grpSpPr>
        <p:sp>
          <p:nvSpPr>
            <p:cNvPr name="Freeform 89" id="89"/>
            <p:cNvSpPr/>
            <p:nvPr/>
          </p:nvSpPr>
          <p:spPr>
            <a:xfrm flipH="false" flipV="false" rot="0">
              <a:off x="0" y="0"/>
              <a:ext cx="17387314" cy="1356294"/>
            </a:xfrm>
            <a:custGeom>
              <a:avLst/>
              <a:gdLst/>
              <a:ahLst/>
              <a:cxnLst/>
              <a:rect r="r" b="b" t="t" l="l"/>
              <a:pathLst>
                <a:path h="1356294" w="17387314">
                  <a:moveTo>
                    <a:pt x="0" y="0"/>
                  </a:moveTo>
                  <a:lnTo>
                    <a:pt x="0" y="1356294"/>
                  </a:lnTo>
                  <a:lnTo>
                    <a:pt x="17387314" y="1356294"/>
                  </a:lnTo>
                  <a:lnTo>
                    <a:pt x="17387314" y="0"/>
                  </a:lnTo>
                  <a:lnTo>
                    <a:pt x="0" y="0"/>
                  </a:lnTo>
                  <a:close/>
                  <a:moveTo>
                    <a:pt x="17326353" y="1295334"/>
                  </a:moveTo>
                  <a:lnTo>
                    <a:pt x="59690" y="1295334"/>
                  </a:lnTo>
                  <a:lnTo>
                    <a:pt x="59690" y="59690"/>
                  </a:lnTo>
                  <a:lnTo>
                    <a:pt x="17326353" y="59690"/>
                  </a:lnTo>
                  <a:lnTo>
                    <a:pt x="17326353" y="1295334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90" id="90"/>
          <p:cNvGrpSpPr/>
          <p:nvPr/>
        </p:nvGrpSpPr>
        <p:grpSpPr>
          <a:xfrm rot="0">
            <a:off x="427927" y="7788436"/>
            <a:ext cx="787795" cy="451707"/>
            <a:chOff x="0" y="0"/>
            <a:chExt cx="2365430" cy="1356294"/>
          </a:xfrm>
        </p:grpSpPr>
        <p:sp>
          <p:nvSpPr>
            <p:cNvPr name="Freeform 91" id="91"/>
            <p:cNvSpPr/>
            <p:nvPr/>
          </p:nvSpPr>
          <p:spPr>
            <a:xfrm flipH="false" flipV="false" rot="0">
              <a:off x="0" y="0"/>
              <a:ext cx="2365430" cy="1356294"/>
            </a:xfrm>
            <a:custGeom>
              <a:avLst/>
              <a:gdLst/>
              <a:ahLst/>
              <a:cxnLst/>
              <a:rect r="r" b="b" t="t" l="l"/>
              <a:pathLst>
                <a:path h="1356294" w="2365430">
                  <a:moveTo>
                    <a:pt x="0" y="0"/>
                  </a:moveTo>
                  <a:lnTo>
                    <a:pt x="0" y="1356294"/>
                  </a:lnTo>
                  <a:lnTo>
                    <a:pt x="2365430" y="1356294"/>
                  </a:lnTo>
                  <a:lnTo>
                    <a:pt x="2365430" y="0"/>
                  </a:lnTo>
                  <a:lnTo>
                    <a:pt x="0" y="0"/>
                  </a:lnTo>
                  <a:close/>
                  <a:moveTo>
                    <a:pt x="2304470" y="1295334"/>
                  </a:moveTo>
                  <a:lnTo>
                    <a:pt x="59690" y="1295334"/>
                  </a:lnTo>
                  <a:lnTo>
                    <a:pt x="59690" y="59690"/>
                  </a:lnTo>
                  <a:lnTo>
                    <a:pt x="2304470" y="59690"/>
                  </a:lnTo>
                  <a:lnTo>
                    <a:pt x="2304470" y="1295334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sp>
        <p:nvSpPr>
          <p:cNvPr name="AutoShape 92" id="92"/>
          <p:cNvSpPr/>
          <p:nvPr/>
        </p:nvSpPr>
        <p:spPr>
          <a:xfrm rot="5329500">
            <a:off x="1956413" y="8005215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93" id="93"/>
          <p:cNvSpPr/>
          <p:nvPr/>
        </p:nvSpPr>
        <p:spPr>
          <a:xfrm rot="5329500">
            <a:off x="2779694" y="8005215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94" id="94"/>
          <p:cNvSpPr/>
          <p:nvPr/>
        </p:nvSpPr>
        <p:spPr>
          <a:xfrm rot="5329500">
            <a:off x="3602975" y="8005215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95" id="95"/>
          <p:cNvSpPr/>
          <p:nvPr/>
        </p:nvSpPr>
        <p:spPr>
          <a:xfrm rot="5329500">
            <a:off x="6072820" y="8005215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96" id="96"/>
          <p:cNvSpPr/>
          <p:nvPr/>
        </p:nvSpPr>
        <p:spPr>
          <a:xfrm rot="5329500">
            <a:off x="5249538" y="8005215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97" id="97"/>
          <p:cNvSpPr/>
          <p:nvPr/>
        </p:nvSpPr>
        <p:spPr>
          <a:xfrm rot="5329500">
            <a:off x="4426257" y="8005215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98" id="98"/>
          <p:cNvGrpSpPr/>
          <p:nvPr/>
        </p:nvGrpSpPr>
        <p:grpSpPr>
          <a:xfrm rot="0">
            <a:off x="1345137" y="8510778"/>
            <a:ext cx="5790760" cy="451707"/>
            <a:chOff x="0" y="0"/>
            <a:chExt cx="17387313" cy="1356294"/>
          </a:xfrm>
        </p:grpSpPr>
        <p:sp>
          <p:nvSpPr>
            <p:cNvPr name="Freeform 99" id="99"/>
            <p:cNvSpPr/>
            <p:nvPr/>
          </p:nvSpPr>
          <p:spPr>
            <a:xfrm flipH="false" flipV="false" rot="0">
              <a:off x="0" y="0"/>
              <a:ext cx="17387314" cy="1356294"/>
            </a:xfrm>
            <a:custGeom>
              <a:avLst/>
              <a:gdLst/>
              <a:ahLst/>
              <a:cxnLst/>
              <a:rect r="r" b="b" t="t" l="l"/>
              <a:pathLst>
                <a:path h="1356294" w="17387314">
                  <a:moveTo>
                    <a:pt x="0" y="0"/>
                  </a:moveTo>
                  <a:lnTo>
                    <a:pt x="0" y="1356294"/>
                  </a:lnTo>
                  <a:lnTo>
                    <a:pt x="17387314" y="1356294"/>
                  </a:lnTo>
                  <a:lnTo>
                    <a:pt x="17387314" y="0"/>
                  </a:lnTo>
                  <a:lnTo>
                    <a:pt x="0" y="0"/>
                  </a:lnTo>
                  <a:close/>
                  <a:moveTo>
                    <a:pt x="17326353" y="1295334"/>
                  </a:moveTo>
                  <a:lnTo>
                    <a:pt x="59690" y="1295334"/>
                  </a:lnTo>
                  <a:lnTo>
                    <a:pt x="59690" y="59690"/>
                  </a:lnTo>
                  <a:lnTo>
                    <a:pt x="17326353" y="59690"/>
                  </a:lnTo>
                  <a:lnTo>
                    <a:pt x="17326353" y="1295334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100" id="100"/>
          <p:cNvGrpSpPr/>
          <p:nvPr/>
        </p:nvGrpSpPr>
        <p:grpSpPr>
          <a:xfrm rot="0">
            <a:off x="427927" y="8510588"/>
            <a:ext cx="787795" cy="451707"/>
            <a:chOff x="0" y="0"/>
            <a:chExt cx="2365430" cy="1356294"/>
          </a:xfrm>
        </p:grpSpPr>
        <p:sp>
          <p:nvSpPr>
            <p:cNvPr name="Freeform 101" id="101"/>
            <p:cNvSpPr/>
            <p:nvPr/>
          </p:nvSpPr>
          <p:spPr>
            <a:xfrm flipH="false" flipV="false" rot="0">
              <a:off x="0" y="0"/>
              <a:ext cx="2365430" cy="1356294"/>
            </a:xfrm>
            <a:custGeom>
              <a:avLst/>
              <a:gdLst/>
              <a:ahLst/>
              <a:cxnLst/>
              <a:rect r="r" b="b" t="t" l="l"/>
              <a:pathLst>
                <a:path h="1356294" w="2365430">
                  <a:moveTo>
                    <a:pt x="0" y="0"/>
                  </a:moveTo>
                  <a:lnTo>
                    <a:pt x="0" y="1356294"/>
                  </a:lnTo>
                  <a:lnTo>
                    <a:pt x="2365430" y="1356294"/>
                  </a:lnTo>
                  <a:lnTo>
                    <a:pt x="2365430" y="0"/>
                  </a:lnTo>
                  <a:lnTo>
                    <a:pt x="0" y="0"/>
                  </a:lnTo>
                  <a:close/>
                  <a:moveTo>
                    <a:pt x="2304470" y="1295334"/>
                  </a:moveTo>
                  <a:lnTo>
                    <a:pt x="59690" y="1295334"/>
                  </a:lnTo>
                  <a:lnTo>
                    <a:pt x="59690" y="59690"/>
                  </a:lnTo>
                  <a:lnTo>
                    <a:pt x="2304470" y="59690"/>
                  </a:lnTo>
                  <a:lnTo>
                    <a:pt x="2304470" y="1295334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sp>
        <p:nvSpPr>
          <p:cNvPr name="AutoShape 102" id="102"/>
          <p:cNvSpPr/>
          <p:nvPr/>
        </p:nvSpPr>
        <p:spPr>
          <a:xfrm rot="5329500">
            <a:off x="1956413" y="8727367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03" id="103"/>
          <p:cNvSpPr/>
          <p:nvPr/>
        </p:nvSpPr>
        <p:spPr>
          <a:xfrm rot="5329500">
            <a:off x="2779694" y="8727367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04" id="104"/>
          <p:cNvSpPr/>
          <p:nvPr/>
        </p:nvSpPr>
        <p:spPr>
          <a:xfrm rot="5329500">
            <a:off x="3602975" y="8727367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05" id="105"/>
          <p:cNvSpPr/>
          <p:nvPr/>
        </p:nvSpPr>
        <p:spPr>
          <a:xfrm rot="5329500">
            <a:off x="6072820" y="8727367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06" id="106"/>
          <p:cNvSpPr/>
          <p:nvPr/>
        </p:nvSpPr>
        <p:spPr>
          <a:xfrm rot="5329500">
            <a:off x="5249538" y="8727367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07" id="107"/>
          <p:cNvSpPr/>
          <p:nvPr/>
        </p:nvSpPr>
        <p:spPr>
          <a:xfrm rot="5329500">
            <a:off x="4426257" y="8727367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108" id="108"/>
          <p:cNvGrpSpPr/>
          <p:nvPr/>
        </p:nvGrpSpPr>
        <p:grpSpPr>
          <a:xfrm rot="0">
            <a:off x="1345137" y="9232930"/>
            <a:ext cx="5790760" cy="451707"/>
            <a:chOff x="0" y="0"/>
            <a:chExt cx="17387313" cy="1356294"/>
          </a:xfrm>
        </p:grpSpPr>
        <p:sp>
          <p:nvSpPr>
            <p:cNvPr name="Freeform 109" id="109"/>
            <p:cNvSpPr/>
            <p:nvPr/>
          </p:nvSpPr>
          <p:spPr>
            <a:xfrm flipH="false" flipV="false" rot="0">
              <a:off x="0" y="0"/>
              <a:ext cx="17387314" cy="1356294"/>
            </a:xfrm>
            <a:custGeom>
              <a:avLst/>
              <a:gdLst/>
              <a:ahLst/>
              <a:cxnLst/>
              <a:rect r="r" b="b" t="t" l="l"/>
              <a:pathLst>
                <a:path h="1356294" w="17387314">
                  <a:moveTo>
                    <a:pt x="0" y="0"/>
                  </a:moveTo>
                  <a:lnTo>
                    <a:pt x="0" y="1356294"/>
                  </a:lnTo>
                  <a:lnTo>
                    <a:pt x="17387314" y="1356294"/>
                  </a:lnTo>
                  <a:lnTo>
                    <a:pt x="17387314" y="0"/>
                  </a:lnTo>
                  <a:lnTo>
                    <a:pt x="0" y="0"/>
                  </a:lnTo>
                  <a:close/>
                  <a:moveTo>
                    <a:pt x="17326353" y="1295334"/>
                  </a:moveTo>
                  <a:lnTo>
                    <a:pt x="59690" y="1295334"/>
                  </a:lnTo>
                  <a:lnTo>
                    <a:pt x="59690" y="59690"/>
                  </a:lnTo>
                  <a:lnTo>
                    <a:pt x="17326353" y="59690"/>
                  </a:lnTo>
                  <a:lnTo>
                    <a:pt x="17326353" y="1295334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110" id="110"/>
          <p:cNvGrpSpPr/>
          <p:nvPr/>
        </p:nvGrpSpPr>
        <p:grpSpPr>
          <a:xfrm rot="0">
            <a:off x="427927" y="9232740"/>
            <a:ext cx="787795" cy="451707"/>
            <a:chOff x="0" y="0"/>
            <a:chExt cx="2365430" cy="1356294"/>
          </a:xfrm>
        </p:grpSpPr>
        <p:sp>
          <p:nvSpPr>
            <p:cNvPr name="Freeform 111" id="111"/>
            <p:cNvSpPr/>
            <p:nvPr/>
          </p:nvSpPr>
          <p:spPr>
            <a:xfrm flipH="false" flipV="false" rot="0">
              <a:off x="0" y="0"/>
              <a:ext cx="2365430" cy="1356294"/>
            </a:xfrm>
            <a:custGeom>
              <a:avLst/>
              <a:gdLst/>
              <a:ahLst/>
              <a:cxnLst/>
              <a:rect r="r" b="b" t="t" l="l"/>
              <a:pathLst>
                <a:path h="1356294" w="2365430">
                  <a:moveTo>
                    <a:pt x="0" y="0"/>
                  </a:moveTo>
                  <a:lnTo>
                    <a:pt x="0" y="1356294"/>
                  </a:lnTo>
                  <a:lnTo>
                    <a:pt x="2365430" y="1356294"/>
                  </a:lnTo>
                  <a:lnTo>
                    <a:pt x="2365430" y="0"/>
                  </a:lnTo>
                  <a:lnTo>
                    <a:pt x="0" y="0"/>
                  </a:lnTo>
                  <a:close/>
                  <a:moveTo>
                    <a:pt x="2304470" y="1295334"/>
                  </a:moveTo>
                  <a:lnTo>
                    <a:pt x="59690" y="1295334"/>
                  </a:lnTo>
                  <a:lnTo>
                    <a:pt x="59690" y="59690"/>
                  </a:lnTo>
                  <a:lnTo>
                    <a:pt x="2304470" y="59690"/>
                  </a:lnTo>
                  <a:lnTo>
                    <a:pt x="2304470" y="1295334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sp>
        <p:nvSpPr>
          <p:cNvPr name="AutoShape 112" id="112"/>
          <p:cNvSpPr/>
          <p:nvPr/>
        </p:nvSpPr>
        <p:spPr>
          <a:xfrm rot="5329500">
            <a:off x="1956413" y="9449519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13" id="113"/>
          <p:cNvSpPr/>
          <p:nvPr/>
        </p:nvSpPr>
        <p:spPr>
          <a:xfrm rot="5329500">
            <a:off x="2779694" y="9449519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14" id="114"/>
          <p:cNvSpPr/>
          <p:nvPr/>
        </p:nvSpPr>
        <p:spPr>
          <a:xfrm rot="5329500">
            <a:off x="3602975" y="9449519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15" id="115"/>
          <p:cNvSpPr/>
          <p:nvPr/>
        </p:nvSpPr>
        <p:spPr>
          <a:xfrm rot="5329500">
            <a:off x="6072820" y="9449519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16" id="116"/>
          <p:cNvSpPr/>
          <p:nvPr/>
        </p:nvSpPr>
        <p:spPr>
          <a:xfrm rot="5329500">
            <a:off x="5249538" y="9449519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17" id="117"/>
          <p:cNvSpPr/>
          <p:nvPr/>
        </p:nvSpPr>
        <p:spPr>
          <a:xfrm rot="5329500">
            <a:off x="4426257" y="9449519"/>
            <a:ext cx="451802" cy="0"/>
          </a:xfrm>
          <a:prstGeom prst="line">
            <a:avLst/>
          </a:prstGeom>
          <a:ln cap="rnd" w="1905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118" id="118"/>
          <p:cNvSpPr txBox="true"/>
          <p:nvPr/>
        </p:nvSpPr>
        <p:spPr>
          <a:xfrm rot="0">
            <a:off x="200545" y="594091"/>
            <a:ext cx="7158909" cy="78413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127"/>
              </a:lnSpc>
            </a:pPr>
            <a:r>
              <a:rPr lang="en-US" sz="4377">
                <a:solidFill>
                  <a:srgbClr val="000000"/>
                </a:solidFill>
                <a:latin typeface="Hatton Semi-Bold"/>
                <a:ea typeface="Hatton Semi-Bold"/>
                <a:cs typeface="Hatton Semi-Bold"/>
                <a:sym typeface="Hatton Semi-Bold"/>
              </a:rPr>
              <a:t>Study Timetable</a:t>
            </a:r>
          </a:p>
        </p:txBody>
      </p:sp>
      <p:sp>
        <p:nvSpPr>
          <p:cNvPr name="TextBox 119" id="119"/>
          <p:cNvSpPr txBox="true"/>
          <p:nvPr/>
        </p:nvSpPr>
        <p:spPr>
          <a:xfrm rot="0">
            <a:off x="1460158" y="2121541"/>
            <a:ext cx="621030" cy="20267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634"/>
              </a:lnSpc>
            </a:pPr>
            <a:r>
              <a:rPr lang="en-US" sz="1167" spc="116">
                <a:solidFill>
                  <a:srgbClr val="000000"/>
                </a:solidFill>
                <a:latin typeface="Now"/>
                <a:ea typeface="Now"/>
                <a:cs typeface="Now"/>
                <a:sym typeface="Now"/>
              </a:rPr>
              <a:t>MON</a:t>
            </a:r>
          </a:p>
        </p:txBody>
      </p:sp>
      <p:sp>
        <p:nvSpPr>
          <p:cNvPr name="TextBox 120" id="120"/>
          <p:cNvSpPr txBox="true"/>
          <p:nvPr/>
        </p:nvSpPr>
        <p:spPr>
          <a:xfrm rot="0">
            <a:off x="2283599" y="2121541"/>
            <a:ext cx="621030" cy="20267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634"/>
              </a:lnSpc>
            </a:pPr>
            <a:r>
              <a:rPr lang="en-US" sz="1167" spc="116">
                <a:solidFill>
                  <a:srgbClr val="000000"/>
                </a:solidFill>
                <a:latin typeface="Now"/>
                <a:ea typeface="Now"/>
                <a:cs typeface="Now"/>
                <a:sym typeface="Now"/>
              </a:rPr>
              <a:t>TUE</a:t>
            </a:r>
          </a:p>
        </p:txBody>
      </p:sp>
      <p:sp>
        <p:nvSpPr>
          <p:cNvPr name="TextBox 121" id="121"/>
          <p:cNvSpPr txBox="true"/>
          <p:nvPr/>
        </p:nvSpPr>
        <p:spPr>
          <a:xfrm rot="0">
            <a:off x="3107040" y="2121541"/>
            <a:ext cx="621030" cy="20267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634"/>
              </a:lnSpc>
            </a:pPr>
            <a:r>
              <a:rPr lang="en-US" sz="1167" spc="116">
                <a:solidFill>
                  <a:srgbClr val="000000"/>
                </a:solidFill>
                <a:latin typeface="Now"/>
                <a:ea typeface="Now"/>
                <a:cs typeface="Now"/>
                <a:sym typeface="Now"/>
              </a:rPr>
              <a:t>WED</a:t>
            </a:r>
          </a:p>
        </p:txBody>
      </p:sp>
      <p:sp>
        <p:nvSpPr>
          <p:cNvPr name="TextBox 122" id="122"/>
          <p:cNvSpPr txBox="true"/>
          <p:nvPr/>
        </p:nvSpPr>
        <p:spPr>
          <a:xfrm rot="0">
            <a:off x="3930481" y="2121541"/>
            <a:ext cx="621030" cy="20267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634"/>
              </a:lnSpc>
            </a:pPr>
            <a:r>
              <a:rPr lang="en-US" sz="1167" spc="116">
                <a:solidFill>
                  <a:srgbClr val="000000"/>
                </a:solidFill>
                <a:latin typeface="Now"/>
                <a:ea typeface="Now"/>
                <a:cs typeface="Now"/>
                <a:sym typeface="Now"/>
              </a:rPr>
              <a:t>THU</a:t>
            </a:r>
          </a:p>
        </p:txBody>
      </p:sp>
      <p:sp>
        <p:nvSpPr>
          <p:cNvPr name="TextBox 123" id="123"/>
          <p:cNvSpPr txBox="true"/>
          <p:nvPr/>
        </p:nvSpPr>
        <p:spPr>
          <a:xfrm rot="0">
            <a:off x="4753921" y="2121541"/>
            <a:ext cx="621030" cy="20267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634"/>
              </a:lnSpc>
            </a:pPr>
            <a:r>
              <a:rPr lang="en-US" sz="1167" spc="116">
                <a:solidFill>
                  <a:srgbClr val="000000"/>
                </a:solidFill>
                <a:latin typeface="Now"/>
                <a:ea typeface="Now"/>
                <a:cs typeface="Now"/>
                <a:sym typeface="Now"/>
              </a:rPr>
              <a:t>FRI</a:t>
            </a:r>
          </a:p>
        </p:txBody>
      </p:sp>
      <p:sp>
        <p:nvSpPr>
          <p:cNvPr name="TextBox 124" id="124"/>
          <p:cNvSpPr txBox="true"/>
          <p:nvPr/>
        </p:nvSpPr>
        <p:spPr>
          <a:xfrm rot="0">
            <a:off x="5577362" y="2121541"/>
            <a:ext cx="621030" cy="20267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634"/>
              </a:lnSpc>
            </a:pPr>
            <a:r>
              <a:rPr lang="en-US" sz="1167" spc="116">
                <a:solidFill>
                  <a:srgbClr val="000000"/>
                </a:solidFill>
                <a:latin typeface="Now"/>
                <a:ea typeface="Now"/>
                <a:cs typeface="Now"/>
                <a:sym typeface="Now"/>
              </a:rPr>
              <a:t>SAT</a:t>
            </a:r>
          </a:p>
        </p:txBody>
      </p:sp>
      <p:sp>
        <p:nvSpPr>
          <p:cNvPr name="TextBox 125" id="125"/>
          <p:cNvSpPr txBox="true"/>
          <p:nvPr/>
        </p:nvSpPr>
        <p:spPr>
          <a:xfrm rot="0">
            <a:off x="6400803" y="2121541"/>
            <a:ext cx="621030" cy="20267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634"/>
              </a:lnSpc>
            </a:pPr>
            <a:r>
              <a:rPr lang="en-US" sz="1167" spc="116">
                <a:solidFill>
                  <a:srgbClr val="000000"/>
                </a:solidFill>
                <a:latin typeface="Now"/>
                <a:ea typeface="Now"/>
                <a:cs typeface="Now"/>
                <a:sym typeface="Now"/>
              </a:rPr>
              <a:t>SUN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DAGLNDu1rfc</dc:identifier>
  <dcterms:modified xsi:type="dcterms:W3CDTF">2011-08-01T06:04:30Z</dcterms:modified>
  <cp:revision>1</cp:revision>
  <dc:title>Minimal Study Timetable Planner</dc:title>
</cp:coreProperties>
</file>