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Hatton Semi-Bold" charset="1" panose="00000700000000000000"/>
      <p:regular r:id="rId7"/>
    </p:embeddedFont>
    <p:embeddedFont>
      <p:font typeface="Now" charset="1" panose="000005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426015" y="1656116"/>
            <a:ext cx="6707971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200545" y="538605"/>
            <a:ext cx="7158909" cy="78413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27"/>
              </a:lnSpc>
            </a:pPr>
            <a:r>
              <a:rPr lang="en-US" sz="4377">
                <a:solidFill>
                  <a:srgbClr val="000000"/>
                </a:solidFill>
                <a:latin typeface="Hatton Semi-Bold"/>
                <a:ea typeface="Hatton Semi-Bold"/>
                <a:cs typeface="Hatton Semi-Bold"/>
                <a:sym typeface="Hatton Semi-Bold"/>
              </a:rPr>
              <a:t>Exam Revision</a:t>
            </a:r>
          </a:p>
        </p:txBody>
      </p:sp>
      <p:grpSp>
        <p:nvGrpSpPr>
          <p:cNvPr name="Group 4" id="4"/>
          <p:cNvGrpSpPr/>
          <p:nvPr/>
        </p:nvGrpSpPr>
        <p:grpSpPr>
          <a:xfrm rot="0">
            <a:off x="425572" y="1799215"/>
            <a:ext cx="6707971" cy="294445"/>
            <a:chOff x="0" y="0"/>
            <a:chExt cx="3471934" cy="1524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471934" cy="152400"/>
            </a:xfrm>
            <a:custGeom>
              <a:avLst/>
              <a:gdLst/>
              <a:ahLst/>
              <a:cxnLst/>
              <a:rect r="r" b="b" t="t" l="l"/>
              <a:pathLst>
                <a:path h="152400" w="3471934">
                  <a:moveTo>
                    <a:pt x="0" y="0"/>
                  </a:moveTo>
                  <a:lnTo>
                    <a:pt x="3471934" y="0"/>
                  </a:lnTo>
                  <a:lnTo>
                    <a:pt x="3471934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FCC0C5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425572" y="1799215"/>
            <a:ext cx="6707971" cy="285913"/>
            <a:chOff x="0" y="0"/>
            <a:chExt cx="20141325" cy="858481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0141326" cy="858481"/>
            </a:xfrm>
            <a:custGeom>
              <a:avLst/>
              <a:gdLst/>
              <a:ahLst/>
              <a:cxnLst/>
              <a:rect r="r" b="b" t="t" l="l"/>
              <a:pathLst>
                <a:path h="858481" w="20141326">
                  <a:moveTo>
                    <a:pt x="0" y="0"/>
                  </a:moveTo>
                  <a:lnTo>
                    <a:pt x="0" y="858481"/>
                  </a:lnTo>
                  <a:lnTo>
                    <a:pt x="20141326" y="858481"/>
                  </a:lnTo>
                  <a:lnTo>
                    <a:pt x="20141326" y="0"/>
                  </a:lnTo>
                  <a:lnTo>
                    <a:pt x="0" y="0"/>
                  </a:lnTo>
                  <a:close/>
                  <a:moveTo>
                    <a:pt x="20080365" y="797521"/>
                  </a:moveTo>
                  <a:lnTo>
                    <a:pt x="59690" y="797521"/>
                  </a:lnTo>
                  <a:lnTo>
                    <a:pt x="59690" y="59690"/>
                  </a:lnTo>
                  <a:lnTo>
                    <a:pt x="20080365" y="59690"/>
                  </a:lnTo>
                  <a:lnTo>
                    <a:pt x="20080365" y="79752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425572" y="2194175"/>
            <a:ext cx="3353985" cy="376190"/>
            <a:chOff x="0" y="0"/>
            <a:chExt cx="10070663" cy="1129545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0070663" cy="1129545"/>
            </a:xfrm>
            <a:custGeom>
              <a:avLst/>
              <a:gdLst/>
              <a:ahLst/>
              <a:cxnLst/>
              <a:rect r="r" b="b" t="t" l="l"/>
              <a:pathLst>
                <a:path h="1129545" w="10070663">
                  <a:moveTo>
                    <a:pt x="0" y="0"/>
                  </a:moveTo>
                  <a:lnTo>
                    <a:pt x="0" y="1129545"/>
                  </a:lnTo>
                  <a:lnTo>
                    <a:pt x="10070663" y="1129545"/>
                  </a:lnTo>
                  <a:lnTo>
                    <a:pt x="10070663" y="0"/>
                  </a:lnTo>
                  <a:lnTo>
                    <a:pt x="0" y="0"/>
                  </a:lnTo>
                  <a:close/>
                  <a:moveTo>
                    <a:pt x="10009703" y="1068585"/>
                  </a:moveTo>
                  <a:lnTo>
                    <a:pt x="59690" y="1068585"/>
                  </a:lnTo>
                  <a:lnTo>
                    <a:pt x="59690" y="59690"/>
                  </a:lnTo>
                  <a:lnTo>
                    <a:pt x="10009703" y="59690"/>
                  </a:lnTo>
                  <a:lnTo>
                    <a:pt x="10009703" y="1068585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3834984" y="2194175"/>
            <a:ext cx="3298559" cy="376190"/>
            <a:chOff x="0" y="0"/>
            <a:chExt cx="9904239" cy="1129545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9904239" cy="1129545"/>
            </a:xfrm>
            <a:custGeom>
              <a:avLst/>
              <a:gdLst/>
              <a:ahLst/>
              <a:cxnLst/>
              <a:rect r="r" b="b" t="t" l="l"/>
              <a:pathLst>
                <a:path h="1129545" w="9904239">
                  <a:moveTo>
                    <a:pt x="0" y="0"/>
                  </a:moveTo>
                  <a:lnTo>
                    <a:pt x="0" y="1129545"/>
                  </a:lnTo>
                  <a:lnTo>
                    <a:pt x="9904239" y="1129545"/>
                  </a:lnTo>
                  <a:lnTo>
                    <a:pt x="9904239" y="0"/>
                  </a:lnTo>
                  <a:lnTo>
                    <a:pt x="0" y="0"/>
                  </a:lnTo>
                  <a:close/>
                  <a:moveTo>
                    <a:pt x="9843279" y="1068585"/>
                  </a:moveTo>
                  <a:lnTo>
                    <a:pt x="59690" y="1068585"/>
                  </a:lnTo>
                  <a:lnTo>
                    <a:pt x="59690" y="59690"/>
                  </a:lnTo>
                  <a:lnTo>
                    <a:pt x="9843279" y="59690"/>
                  </a:lnTo>
                  <a:lnTo>
                    <a:pt x="9843279" y="1068585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12" id="12"/>
          <p:cNvSpPr/>
          <p:nvPr/>
        </p:nvSpPr>
        <p:spPr>
          <a:xfrm flipH="false" flipV="false" rot="0">
            <a:off x="5484263" y="2275768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5826482" y="2275768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6168700" y="2275768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6510919" y="2275768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6853138" y="2275768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7" id="17"/>
          <p:cNvSpPr/>
          <p:nvPr/>
        </p:nvSpPr>
        <p:spPr>
          <a:xfrm rot="0">
            <a:off x="411377" y="2899902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411377" y="3182062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9" id="19"/>
          <p:cNvGrpSpPr/>
          <p:nvPr/>
        </p:nvGrpSpPr>
        <p:grpSpPr>
          <a:xfrm rot="0">
            <a:off x="403395" y="3191326"/>
            <a:ext cx="6715953" cy="286134"/>
            <a:chOff x="0" y="0"/>
            <a:chExt cx="3782316" cy="161146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3782316" cy="161146"/>
            </a:xfrm>
            <a:custGeom>
              <a:avLst/>
              <a:gdLst/>
              <a:ahLst/>
              <a:cxnLst/>
              <a:rect r="r" b="b" t="t" l="l"/>
              <a:pathLst>
                <a:path h="161146" w="3782316">
                  <a:moveTo>
                    <a:pt x="0" y="0"/>
                  </a:moveTo>
                  <a:lnTo>
                    <a:pt x="3782316" y="0"/>
                  </a:lnTo>
                  <a:lnTo>
                    <a:pt x="3782316" y="161146"/>
                  </a:lnTo>
                  <a:lnTo>
                    <a:pt x="0" y="161146"/>
                  </a:lnTo>
                  <a:close/>
                </a:path>
              </a:pathLst>
            </a:custGeom>
            <a:solidFill>
              <a:srgbClr val="D2E5D0"/>
            </a:solidFill>
          </p:spPr>
        </p:sp>
      </p:grpSp>
      <p:sp>
        <p:nvSpPr>
          <p:cNvPr name="AutoShape 21" id="21"/>
          <p:cNvSpPr/>
          <p:nvPr/>
        </p:nvSpPr>
        <p:spPr>
          <a:xfrm rot="0">
            <a:off x="411377" y="3464221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22" id="22"/>
          <p:cNvGrpSpPr/>
          <p:nvPr/>
        </p:nvGrpSpPr>
        <p:grpSpPr>
          <a:xfrm rot="0">
            <a:off x="403395" y="3742406"/>
            <a:ext cx="6738131" cy="286134"/>
            <a:chOff x="0" y="0"/>
            <a:chExt cx="3794806" cy="161146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3794806" cy="161146"/>
            </a:xfrm>
            <a:custGeom>
              <a:avLst/>
              <a:gdLst/>
              <a:ahLst/>
              <a:cxnLst/>
              <a:rect r="r" b="b" t="t" l="l"/>
              <a:pathLst>
                <a:path h="161146" w="3794806">
                  <a:moveTo>
                    <a:pt x="0" y="0"/>
                  </a:moveTo>
                  <a:lnTo>
                    <a:pt x="3794806" y="0"/>
                  </a:lnTo>
                  <a:lnTo>
                    <a:pt x="3794806" y="161146"/>
                  </a:lnTo>
                  <a:lnTo>
                    <a:pt x="0" y="161146"/>
                  </a:lnTo>
                  <a:close/>
                </a:path>
              </a:pathLst>
            </a:custGeom>
            <a:solidFill>
              <a:srgbClr val="D2E5D0"/>
            </a:solidFill>
          </p:spPr>
        </p:sp>
      </p:grpSp>
      <p:sp>
        <p:nvSpPr>
          <p:cNvPr name="AutoShape 24" id="24"/>
          <p:cNvSpPr/>
          <p:nvPr/>
        </p:nvSpPr>
        <p:spPr>
          <a:xfrm rot="0">
            <a:off x="411377" y="4028540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0">
            <a:off x="411377" y="3746381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0">
            <a:off x="411377" y="4310700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5389980">
            <a:off x="3123717" y="3520607"/>
            <a:ext cx="158945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5389980">
            <a:off x="4189163" y="3520607"/>
            <a:ext cx="158945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5389980">
            <a:off x="4920110" y="3511329"/>
            <a:ext cx="158945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0" id="30"/>
          <p:cNvSpPr txBox="true"/>
          <p:nvPr/>
        </p:nvSpPr>
        <p:spPr>
          <a:xfrm rot="0">
            <a:off x="500233" y="1837198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CLASS/MODULE: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4406233" y="1837198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EXAM DATE: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500233" y="2277296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TOPICS: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357440" y="2692647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TO DO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020144" y="2701925"/>
            <a:ext cx="862050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DATE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5879274" y="2701925"/>
            <a:ext cx="1085677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REMARK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3920762" y="2277296"/>
            <a:ext cx="1563501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UNDERSTANDING:</a:t>
            </a:r>
          </a:p>
        </p:txBody>
      </p:sp>
      <p:grpSp>
        <p:nvGrpSpPr>
          <p:cNvPr name="Group 37" id="37"/>
          <p:cNvGrpSpPr/>
          <p:nvPr/>
        </p:nvGrpSpPr>
        <p:grpSpPr>
          <a:xfrm rot="0">
            <a:off x="425572" y="4596203"/>
            <a:ext cx="6707971" cy="294445"/>
            <a:chOff x="0" y="0"/>
            <a:chExt cx="3471934" cy="152400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3471934" cy="152400"/>
            </a:xfrm>
            <a:custGeom>
              <a:avLst/>
              <a:gdLst/>
              <a:ahLst/>
              <a:cxnLst/>
              <a:rect r="r" b="b" t="t" l="l"/>
              <a:pathLst>
                <a:path h="152400" w="3471934">
                  <a:moveTo>
                    <a:pt x="0" y="0"/>
                  </a:moveTo>
                  <a:lnTo>
                    <a:pt x="3471934" y="0"/>
                  </a:lnTo>
                  <a:lnTo>
                    <a:pt x="3471934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FCC0C5"/>
            </a:solidFill>
          </p:spPr>
        </p:sp>
      </p:grpSp>
      <p:grpSp>
        <p:nvGrpSpPr>
          <p:cNvPr name="Group 39" id="39"/>
          <p:cNvGrpSpPr/>
          <p:nvPr/>
        </p:nvGrpSpPr>
        <p:grpSpPr>
          <a:xfrm rot="0">
            <a:off x="425572" y="4596203"/>
            <a:ext cx="6707971" cy="285913"/>
            <a:chOff x="0" y="0"/>
            <a:chExt cx="20141325" cy="858481"/>
          </a:xfrm>
        </p:grpSpPr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20141326" cy="858481"/>
            </a:xfrm>
            <a:custGeom>
              <a:avLst/>
              <a:gdLst/>
              <a:ahLst/>
              <a:cxnLst/>
              <a:rect r="r" b="b" t="t" l="l"/>
              <a:pathLst>
                <a:path h="858481" w="20141326">
                  <a:moveTo>
                    <a:pt x="0" y="0"/>
                  </a:moveTo>
                  <a:lnTo>
                    <a:pt x="0" y="858481"/>
                  </a:lnTo>
                  <a:lnTo>
                    <a:pt x="20141326" y="858481"/>
                  </a:lnTo>
                  <a:lnTo>
                    <a:pt x="20141326" y="0"/>
                  </a:lnTo>
                  <a:lnTo>
                    <a:pt x="0" y="0"/>
                  </a:lnTo>
                  <a:close/>
                  <a:moveTo>
                    <a:pt x="20080365" y="797521"/>
                  </a:moveTo>
                  <a:lnTo>
                    <a:pt x="59690" y="797521"/>
                  </a:lnTo>
                  <a:lnTo>
                    <a:pt x="59690" y="59690"/>
                  </a:lnTo>
                  <a:lnTo>
                    <a:pt x="20080365" y="59690"/>
                  </a:lnTo>
                  <a:lnTo>
                    <a:pt x="20080365" y="79752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425572" y="4991163"/>
            <a:ext cx="3353985" cy="376190"/>
            <a:chOff x="0" y="0"/>
            <a:chExt cx="10070663" cy="1129545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10070663" cy="1129545"/>
            </a:xfrm>
            <a:custGeom>
              <a:avLst/>
              <a:gdLst/>
              <a:ahLst/>
              <a:cxnLst/>
              <a:rect r="r" b="b" t="t" l="l"/>
              <a:pathLst>
                <a:path h="1129545" w="10070663">
                  <a:moveTo>
                    <a:pt x="0" y="0"/>
                  </a:moveTo>
                  <a:lnTo>
                    <a:pt x="0" y="1129545"/>
                  </a:lnTo>
                  <a:lnTo>
                    <a:pt x="10070663" y="1129545"/>
                  </a:lnTo>
                  <a:lnTo>
                    <a:pt x="10070663" y="0"/>
                  </a:lnTo>
                  <a:lnTo>
                    <a:pt x="0" y="0"/>
                  </a:lnTo>
                  <a:close/>
                  <a:moveTo>
                    <a:pt x="10009703" y="1068585"/>
                  </a:moveTo>
                  <a:lnTo>
                    <a:pt x="59690" y="1068585"/>
                  </a:lnTo>
                  <a:lnTo>
                    <a:pt x="59690" y="59690"/>
                  </a:lnTo>
                  <a:lnTo>
                    <a:pt x="10009703" y="59690"/>
                  </a:lnTo>
                  <a:lnTo>
                    <a:pt x="10009703" y="1068585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3" id="43"/>
          <p:cNvGrpSpPr/>
          <p:nvPr/>
        </p:nvGrpSpPr>
        <p:grpSpPr>
          <a:xfrm rot="0">
            <a:off x="3834984" y="4991163"/>
            <a:ext cx="3298559" cy="376190"/>
            <a:chOff x="0" y="0"/>
            <a:chExt cx="9904239" cy="1129545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9904239" cy="1129545"/>
            </a:xfrm>
            <a:custGeom>
              <a:avLst/>
              <a:gdLst/>
              <a:ahLst/>
              <a:cxnLst/>
              <a:rect r="r" b="b" t="t" l="l"/>
              <a:pathLst>
                <a:path h="1129545" w="9904239">
                  <a:moveTo>
                    <a:pt x="0" y="0"/>
                  </a:moveTo>
                  <a:lnTo>
                    <a:pt x="0" y="1129545"/>
                  </a:lnTo>
                  <a:lnTo>
                    <a:pt x="9904239" y="1129545"/>
                  </a:lnTo>
                  <a:lnTo>
                    <a:pt x="9904239" y="0"/>
                  </a:lnTo>
                  <a:lnTo>
                    <a:pt x="0" y="0"/>
                  </a:lnTo>
                  <a:close/>
                  <a:moveTo>
                    <a:pt x="9843279" y="1068585"/>
                  </a:moveTo>
                  <a:lnTo>
                    <a:pt x="59690" y="1068585"/>
                  </a:lnTo>
                  <a:lnTo>
                    <a:pt x="59690" y="59690"/>
                  </a:lnTo>
                  <a:lnTo>
                    <a:pt x="9843279" y="59690"/>
                  </a:lnTo>
                  <a:lnTo>
                    <a:pt x="9843279" y="1068585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45" id="45"/>
          <p:cNvSpPr/>
          <p:nvPr/>
        </p:nvSpPr>
        <p:spPr>
          <a:xfrm flipH="false" flipV="false" rot="0">
            <a:off x="5484263" y="5072756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5826482" y="5072756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6168700" y="5072756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8" id="48"/>
          <p:cNvSpPr/>
          <p:nvPr/>
        </p:nvSpPr>
        <p:spPr>
          <a:xfrm flipH="false" flipV="false" rot="0">
            <a:off x="6510919" y="5072756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9" id="49"/>
          <p:cNvSpPr/>
          <p:nvPr/>
        </p:nvSpPr>
        <p:spPr>
          <a:xfrm flipH="false" flipV="false" rot="0">
            <a:off x="6853138" y="5072756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50" id="50"/>
          <p:cNvSpPr/>
          <p:nvPr/>
        </p:nvSpPr>
        <p:spPr>
          <a:xfrm rot="0">
            <a:off x="411377" y="5696890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1" id="51"/>
          <p:cNvSpPr/>
          <p:nvPr/>
        </p:nvSpPr>
        <p:spPr>
          <a:xfrm rot="0">
            <a:off x="411377" y="5979050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2" id="52"/>
          <p:cNvGrpSpPr/>
          <p:nvPr/>
        </p:nvGrpSpPr>
        <p:grpSpPr>
          <a:xfrm rot="0">
            <a:off x="403395" y="5988314"/>
            <a:ext cx="6715953" cy="286134"/>
            <a:chOff x="0" y="0"/>
            <a:chExt cx="3782316" cy="161146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3782316" cy="161146"/>
            </a:xfrm>
            <a:custGeom>
              <a:avLst/>
              <a:gdLst/>
              <a:ahLst/>
              <a:cxnLst/>
              <a:rect r="r" b="b" t="t" l="l"/>
              <a:pathLst>
                <a:path h="161146" w="3782316">
                  <a:moveTo>
                    <a:pt x="0" y="0"/>
                  </a:moveTo>
                  <a:lnTo>
                    <a:pt x="3782316" y="0"/>
                  </a:lnTo>
                  <a:lnTo>
                    <a:pt x="3782316" y="161146"/>
                  </a:lnTo>
                  <a:lnTo>
                    <a:pt x="0" y="161146"/>
                  </a:lnTo>
                  <a:close/>
                </a:path>
              </a:pathLst>
            </a:custGeom>
            <a:solidFill>
              <a:srgbClr val="D2E5D0"/>
            </a:solidFill>
          </p:spPr>
        </p:sp>
      </p:grpSp>
      <p:sp>
        <p:nvSpPr>
          <p:cNvPr name="AutoShape 54" id="54"/>
          <p:cNvSpPr/>
          <p:nvPr/>
        </p:nvSpPr>
        <p:spPr>
          <a:xfrm rot="0">
            <a:off x="411377" y="6261209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5" id="55"/>
          <p:cNvGrpSpPr/>
          <p:nvPr/>
        </p:nvGrpSpPr>
        <p:grpSpPr>
          <a:xfrm rot="0">
            <a:off x="403395" y="6539394"/>
            <a:ext cx="6738131" cy="286134"/>
            <a:chOff x="0" y="0"/>
            <a:chExt cx="3794806" cy="161146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3794806" cy="161146"/>
            </a:xfrm>
            <a:custGeom>
              <a:avLst/>
              <a:gdLst/>
              <a:ahLst/>
              <a:cxnLst/>
              <a:rect r="r" b="b" t="t" l="l"/>
              <a:pathLst>
                <a:path h="161146" w="3794806">
                  <a:moveTo>
                    <a:pt x="0" y="0"/>
                  </a:moveTo>
                  <a:lnTo>
                    <a:pt x="3794806" y="0"/>
                  </a:lnTo>
                  <a:lnTo>
                    <a:pt x="3794806" y="161146"/>
                  </a:lnTo>
                  <a:lnTo>
                    <a:pt x="0" y="161146"/>
                  </a:lnTo>
                  <a:close/>
                </a:path>
              </a:pathLst>
            </a:custGeom>
            <a:solidFill>
              <a:srgbClr val="D2E5D0"/>
            </a:solidFill>
          </p:spPr>
        </p:sp>
      </p:grpSp>
      <p:sp>
        <p:nvSpPr>
          <p:cNvPr name="AutoShape 57" id="57"/>
          <p:cNvSpPr/>
          <p:nvPr/>
        </p:nvSpPr>
        <p:spPr>
          <a:xfrm rot="0">
            <a:off x="411377" y="6825528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8" id="58"/>
          <p:cNvSpPr/>
          <p:nvPr/>
        </p:nvSpPr>
        <p:spPr>
          <a:xfrm rot="0">
            <a:off x="411377" y="6543369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9" id="59"/>
          <p:cNvSpPr/>
          <p:nvPr/>
        </p:nvSpPr>
        <p:spPr>
          <a:xfrm rot="0">
            <a:off x="411377" y="7107688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0" id="60"/>
          <p:cNvSpPr/>
          <p:nvPr/>
        </p:nvSpPr>
        <p:spPr>
          <a:xfrm rot="5389980">
            <a:off x="3123717" y="6317595"/>
            <a:ext cx="158945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1" id="61"/>
          <p:cNvSpPr/>
          <p:nvPr/>
        </p:nvSpPr>
        <p:spPr>
          <a:xfrm rot="5389980">
            <a:off x="4189163" y="6317595"/>
            <a:ext cx="158945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2" id="62"/>
          <p:cNvSpPr/>
          <p:nvPr/>
        </p:nvSpPr>
        <p:spPr>
          <a:xfrm rot="5389980">
            <a:off x="4920110" y="6308316"/>
            <a:ext cx="158945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63" id="63"/>
          <p:cNvSpPr txBox="true"/>
          <p:nvPr/>
        </p:nvSpPr>
        <p:spPr>
          <a:xfrm rot="0">
            <a:off x="500233" y="4634186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CLASS/MODULE: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4406233" y="4634186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EXAM DATE: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500233" y="5074284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TOPICS: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1357440" y="5489635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TO DO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4020144" y="5498913"/>
            <a:ext cx="862050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DATE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5879274" y="5498913"/>
            <a:ext cx="1085677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REMARK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3920762" y="5074284"/>
            <a:ext cx="1563501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UNDERSTANDING:</a:t>
            </a:r>
          </a:p>
        </p:txBody>
      </p:sp>
      <p:grpSp>
        <p:nvGrpSpPr>
          <p:cNvPr name="Group 70" id="70"/>
          <p:cNvGrpSpPr/>
          <p:nvPr/>
        </p:nvGrpSpPr>
        <p:grpSpPr>
          <a:xfrm rot="0">
            <a:off x="425572" y="7393191"/>
            <a:ext cx="6707971" cy="294445"/>
            <a:chOff x="0" y="0"/>
            <a:chExt cx="3471934" cy="152400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3471934" cy="152400"/>
            </a:xfrm>
            <a:custGeom>
              <a:avLst/>
              <a:gdLst/>
              <a:ahLst/>
              <a:cxnLst/>
              <a:rect r="r" b="b" t="t" l="l"/>
              <a:pathLst>
                <a:path h="152400" w="3471934">
                  <a:moveTo>
                    <a:pt x="0" y="0"/>
                  </a:moveTo>
                  <a:lnTo>
                    <a:pt x="3471934" y="0"/>
                  </a:lnTo>
                  <a:lnTo>
                    <a:pt x="3471934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FCC0C5"/>
            </a:solidFill>
          </p:spPr>
        </p:sp>
      </p:grpSp>
      <p:grpSp>
        <p:nvGrpSpPr>
          <p:cNvPr name="Group 72" id="72"/>
          <p:cNvGrpSpPr/>
          <p:nvPr/>
        </p:nvGrpSpPr>
        <p:grpSpPr>
          <a:xfrm rot="0">
            <a:off x="425572" y="7393191"/>
            <a:ext cx="6707971" cy="285913"/>
            <a:chOff x="0" y="0"/>
            <a:chExt cx="20141325" cy="858481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20141326" cy="858481"/>
            </a:xfrm>
            <a:custGeom>
              <a:avLst/>
              <a:gdLst/>
              <a:ahLst/>
              <a:cxnLst/>
              <a:rect r="r" b="b" t="t" l="l"/>
              <a:pathLst>
                <a:path h="858481" w="20141326">
                  <a:moveTo>
                    <a:pt x="0" y="0"/>
                  </a:moveTo>
                  <a:lnTo>
                    <a:pt x="0" y="858481"/>
                  </a:lnTo>
                  <a:lnTo>
                    <a:pt x="20141326" y="858481"/>
                  </a:lnTo>
                  <a:lnTo>
                    <a:pt x="20141326" y="0"/>
                  </a:lnTo>
                  <a:lnTo>
                    <a:pt x="0" y="0"/>
                  </a:lnTo>
                  <a:close/>
                  <a:moveTo>
                    <a:pt x="20080365" y="797521"/>
                  </a:moveTo>
                  <a:lnTo>
                    <a:pt x="59690" y="797521"/>
                  </a:lnTo>
                  <a:lnTo>
                    <a:pt x="59690" y="59690"/>
                  </a:lnTo>
                  <a:lnTo>
                    <a:pt x="20080365" y="59690"/>
                  </a:lnTo>
                  <a:lnTo>
                    <a:pt x="20080365" y="797521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4" id="74"/>
          <p:cNvGrpSpPr/>
          <p:nvPr/>
        </p:nvGrpSpPr>
        <p:grpSpPr>
          <a:xfrm rot="0">
            <a:off x="425572" y="7788151"/>
            <a:ext cx="3353985" cy="376190"/>
            <a:chOff x="0" y="0"/>
            <a:chExt cx="10070663" cy="1129545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10070663" cy="1129545"/>
            </a:xfrm>
            <a:custGeom>
              <a:avLst/>
              <a:gdLst/>
              <a:ahLst/>
              <a:cxnLst/>
              <a:rect r="r" b="b" t="t" l="l"/>
              <a:pathLst>
                <a:path h="1129545" w="10070663">
                  <a:moveTo>
                    <a:pt x="0" y="0"/>
                  </a:moveTo>
                  <a:lnTo>
                    <a:pt x="0" y="1129545"/>
                  </a:lnTo>
                  <a:lnTo>
                    <a:pt x="10070663" y="1129545"/>
                  </a:lnTo>
                  <a:lnTo>
                    <a:pt x="10070663" y="0"/>
                  </a:lnTo>
                  <a:lnTo>
                    <a:pt x="0" y="0"/>
                  </a:lnTo>
                  <a:close/>
                  <a:moveTo>
                    <a:pt x="10009703" y="1068585"/>
                  </a:moveTo>
                  <a:lnTo>
                    <a:pt x="59690" y="1068585"/>
                  </a:lnTo>
                  <a:lnTo>
                    <a:pt x="59690" y="59690"/>
                  </a:lnTo>
                  <a:lnTo>
                    <a:pt x="10009703" y="59690"/>
                  </a:lnTo>
                  <a:lnTo>
                    <a:pt x="10009703" y="1068585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76" id="76"/>
          <p:cNvGrpSpPr/>
          <p:nvPr/>
        </p:nvGrpSpPr>
        <p:grpSpPr>
          <a:xfrm rot="0">
            <a:off x="3834984" y="7788151"/>
            <a:ext cx="3298559" cy="376190"/>
            <a:chOff x="0" y="0"/>
            <a:chExt cx="9904239" cy="1129545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9904239" cy="1129545"/>
            </a:xfrm>
            <a:custGeom>
              <a:avLst/>
              <a:gdLst/>
              <a:ahLst/>
              <a:cxnLst/>
              <a:rect r="r" b="b" t="t" l="l"/>
              <a:pathLst>
                <a:path h="1129545" w="9904239">
                  <a:moveTo>
                    <a:pt x="0" y="0"/>
                  </a:moveTo>
                  <a:lnTo>
                    <a:pt x="0" y="1129545"/>
                  </a:lnTo>
                  <a:lnTo>
                    <a:pt x="9904239" y="1129545"/>
                  </a:lnTo>
                  <a:lnTo>
                    <a:pt x="9904239" y="0"/>
                  </a:lnTo>
                  <a:lnTo>
                    <a:pt x="0" y="0"/>
                  </a:lnTo>
                  <a:close/>
                  <a:moveTo>
                    <a:pt x="9843279" y="1068585"/>
                  </a:moveTo>
                  <a:lnTo>
                    <a:pt x="59690" y="1068585"/>
                  </a:lnTo>
                  <a:lnTo>
                    <a:pt x="59690" y="59690"/>
                  </a:lnTo>
                  <a:lnTo>
                    <a:pt x="9843279" y="59690"/>
                  </a:lnTo>
                  <a:lnTo>
                    <a:pt x="9843279" y="1068585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78" id="78"/>
          <p:cNvSpPr/>
          <p:nvPr/>
        </p:nvSpPr>
        <p:spPr>
          <a:xfrm flipH="false" flipV="false" rot="0">
            <a:off x="5484263" y="7869744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9" id="79"/>
          <p:cNvSpPr/>
          <p:nvPr/>
        </p:nvSpPr>
        <p:spPr>
          <a:xfrm flipH="false" flipV="false" rot="0">
            <a:off x="5826482" y="7869744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0" id="80"/>
          <p:cNvSpPr/>
          <p:nvPr/>
        </p:nvSpPr>
        <p:spPr>
          <a:xfrm flipH="false" flipV="false" rot="0">
            <a:off x="6168700" y="7869744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6510919" y="7869744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2" id="82"/>
          <p:cNvSpPr/>
          <p:nvPr/>
        </p:nvSpPr>
        <p:spPr>
          <a:xfrm flipH="false" flipV="false" rot="0">
            <a:off x="6853138" y="7869744"/>
            <a:ext cx="223627" cy="213005"/>
          </a:xfrm>
          <a:custGeom>
            <a:avLst/>
            <a:gdLst/>
            <a:ahLst/>
            <a:cxnLst/>
            <a:rect r="r" b="b" t="t" l="l"/>
            <a:pathLst>
              <a:path h="213005" w="223627">
                <a:moveTo>
                  <a:pt x="0" y="0"/>
                </a:moveTo>
                <a:lnTo>
                  <a:pt x="223627" y="0"/>
                </a:lnTo>
                <a:lnTo>
                  <a:pt x="223627" y="213004"/>
                </a:lnTo>
                <a:lnTo>
                  <a:pt x="0" y="2130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83" id="83"/>
          <p:cNvSpPr/>
          <p:nvPr/>
        </p:nvSpPr>
        <p:spPr>
          <a:xfrm rot="0">
            <a:off x="411377" y="8493878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4" id="84"/>
          <p:cNvSpPr/>
          <p:nvPr/>
        </p:nvSpPr>
        <p:spPr>
          <a:xfrm rot="0">
            <a:off x="411377" y="8776038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5" id="85"/>
          <p:cNvGrpSpPr/>
          <p:nvPr/>
        </p:nvGrpSpPr>
        <p:grpSpPr>
          <a:xfrm rot="0">
            <a:off x="403395" y="8785302"/>
            <a:ext cx="6715953" cy="286134"/>
            <a:chOff x="0" y="0"/>
            <a:chExt cx="3782316" cy="161146"/>
          </a:xfrm>
        </p:grpSpPr>
        <p:sp>
          <p:nvSpPr>
            <p:cNvPr name="Freeform 86" id="86"/>
            <p:cNvSpPr/>
            <p:nvPr/>
          </p:nvSpPr>
          <p:spPr>
            <a:xfrm flipH="false" flipV="false" rot="0">
              <a:off x="0" y="0"/>
              <a:ext cx="3782316" cy="161146"/>
            </a:xfrm>
            <a:custGeom>
              <a:avLst/>
              <a:gdLst/>
              <a:ahLst/>
              <a:cxnLst/>
              <a:rect r="r" b="b" t="t" l="l"/>
              <a:pathLst>
                <a:path h="161146" w="3782316">
                  <a:moveTo>
                    <a:pt x="0" y="0"/>
                  </a:moveTo>
                  <a:lnTo>
                    <a:pt x="3782316" y="0"/>
                  </a:lnTo>
                  <a:lnTo>
                    <a:pt x="3782316" y="161146"/>
                  </a:lnTo>
                  <a:lnTo>
                    <a:pt x="0" y="161146"/>
                  </a:lnTo>
                  <a:close/>
                </a:path>
              </a:pathLst>
            </a:custGeom>
            <a:solidFill>
              <a:srgbClr val="D2E5D0"/>
            </a:solidFill>
          </p:spPr>
        </p:sp>
      </p:grpSp>
      <p:sp>
        <p:nvSpPr>
          <p:cNvPr name="AutoShape 87" id="87"/>
          <p:cNvSpPr/>
          <p:nvPr/>
        </p:nvSpPr>
        <p:spPr>
          <a:xfrm rot="0">
            <a:off x="411377" y="9058197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88" id="88"/>
          <p:cNvGrpSpPr/>
          <p:nvPr/>
        </p:nvGrpSpPr>
        <p:grpSpPr>
          <a:xfrm rot="0">
            <a:off x="403395" y="9336382"/>
            <a:ext cx="6738131" cy="286134"/>
            <a:chOff x="0" y="0"/>
            <a:chExt cx="3794806" cy="161146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3794806" cy="161146"/>
            </a:xfrm>
            <a:custGeom>
              <a:avLst/>
              <a:gdLst/>
              <a:ahLst/>
              <a:cxnLst/>
              <a:rect r="r" b="b" t="t" l="l"/>
              <a:pathLst>
                <a:path h="161146" w="3794806">
                  <a:moveTo>
                    <a:pt x="0" y="0"/>
                  </a:moveTo>
                  <a:lnTo>
                    <a:pt x="3794806" y="0"/>
                  </a:lnTo>
                  <a:lnTo>
                    <a:pt x="3794806" y="161146"/>
                  </a:lnTo>
                  <a:lnTo>
                    <a:pt x="0" y="161146"/>
                  </a:lnTo>
                  <a:close/>
                </a:path>
              </a:pathLst>
            </a:custGeom>
            <a:solidFill>
              <a:srgbClr val="D2E5D0"/>
            </a:solidFill>
          </p:spPr>
        </p:sp>
      </p:grpSp>
      <p:sp>
        <p:nvSpPr>
          <p:cNvPr name="AutoShape 90" id="90"/>
          <p:cNvSpPr/>
          <p:nvPr/>
        </p:nvSpPr>
        <p:spPr>
          <a:xfrm rot="0">
            <a:off x="411377" y="9622516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1" id="91"/>
          <p:cNvSpPr/>
          <p:nvPr/>
        </p:nvSpPr>
        <p:spPr>
          <a:xfrm rot="0">
            <a:off x="411377" y="9340357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2" id="92"/>
          <p:cNvSpPr/>
          <p:nvPr/>
        </p:nvSpPr>
        <p:spPr>
          <a:xfrm rot="0">
            <a:off x="411377" y="9904676"/>
            <a:ext cx="6707971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3" id="93"/>
          <p:cNvSpPr/>
          <p:nvPr/>
        </p:nvSpPr>
        <p:spPr>
          <a:xfrm rot="5389980">
            <a:off x="3123717" y="9114583"/>
            <a:ext cx="158945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4" id="94"/>
          <p:cNvSpPr/>
          <p:nvPr/>
        </p:nvSpPr>
        <p:spPr>
          <a:xfrm rot="5389980">
            <a:off x="4189163" y="9114583"/>
            <a:ext cx="158945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5" id="95"/>
          <p:cNvSpPr/>
          <p:nvPr/>
        </p:nvSpPr>
        <p:spPr>
          <a:xfrm rot="5389980">
            <a:off x="4920110" y="9105304"/>
            <a:ext cx="1589458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6" id="96"/>
          <p:cNvSpPr txBox="true"/>
          <p:nvPr/>
        </p:nvSpPr>
        <p:spPr>
          <a:xfrm rot="0">
            <a:off x="500233" y="7431173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CLASS/MODULE: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4406233" y="7431173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EXAM DATE: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500233" y="7871272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TOPICS: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1357440" y="8286623"/>
            <a:ext cx="1714414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TO DO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4020144" y="8295901"/>
            <a:ext cx="862050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DATE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5879274" y="8295901"/>
            <a:ext cx="1085677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REMARK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3920762" y="7871272"/>
            <a:ext cx="1563501" cy="170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361"/>
              </a:lnSpc>
            </a:pPr>
            <a:r>
              <a:rPr lang="en-US" sz="972" spc="97">
                <a:solidFill>
                  <a:srgbClr val="000000"/>
                </a:solidFill>
                <a:latin typeface="Now"/>
                <a:ea typeface="Now"/>
                <a:cs typeface="Now"/>
                <a:sym typeface="Now"/>
              </a:rPr>
              <a:t>UNDERSTANDING: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DAGLNAxlMTc</dc:identifier>
  <dcterms:modified xsi:type="dcterms:W3CDTF">2011-08-01T06:04:30Z</dcterms:modified>
  <cp:revision>1</cp:revision>
  <dc:title>Green Elegant Exam Revision Planner Template</dc:title>
</cp:coreProperties>
</file>